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8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1" r:id="rId37"/>
    <p:sldId id="299" r:id="rId38"/>
    <p:sldId id="300" r:id="rId39"/>
    <p:sldId id="262" r:id="rId40"/>
    <p:sldId id="264" r:id="rId41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Henry (jerhenry)" initials="JH(" lastIdx="1" clrIdx="0">
    <p:extLst>
      <p:ext uri="{19B8F6BF-5375-455C-9EA6-DF929625EA0E}">
        <p15:presenceInfo xmlns:p15="http://schemas.microsoft.com/office/powerpoint/2012/main" userId="S-1-5-21-1708537768-1303643608-725345543-769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702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854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4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17" indent="-280391" defTabSz="88634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564" indent="-224312" defTabSz="88634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189" indent="-224312" defTabSz="88634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816" indent="-224312" defTabSz="88634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441" indent="-224312" algn="ctr" defTabSz="88634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065" indent="-224312" algn="ctr" defTabSz="88634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692" indent="-224312" algn="ctr" defTabSz="88634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317" indent="-224312" algn="ctr" defTabSz="88634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A08622-40AB-4120-8911-8311951711EF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9141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555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234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244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316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534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942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259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5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6000" b="0" i="0" u="none" strike="noStrike" cap="none" baseline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11.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1217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29" y="-212485"/>
            <a:ext cx="10111413" cy="11430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910507" y="1600201"/>
            <a:ext cx="106718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 sz="1600"/>
            </a:lvl1pPr>
            <a:lvl2pPr marL="457200" indent="0" rtl="0">
              <a:spcBef>
                <a:spcPts val="0"/>
              </a:spcBef>
              <a:buFont typeface="Verdana"/>
              <a:buNone/>
              <a:defRPr sz="1400"/>
            </a:lvl2pPr>
            <a:lvl3pPr marL="914400" indent="0" rtl="0">
              <a:spcBef>
                <a:spcPts val="0"/>
              </a:spcBef>
              <a:buFont typeface="Verdana"/>
              <a:buNone/>
              <a:defRPr sz="1200"/>
            </a:lvl3pPr>
            <a:lvl4pPr marL="1371600" indent="0" rtl="0">
              <a:spcBef>
                <a:spcPts val="0"/>
              </a:spcBef>
              <a:buFont typeface="Verdana"/>
              <a:buNone/>
              <a:defRPr sz="1000"/>
            </a:lvl4pPr>
            <a:lvl5pPr marL="1828800" indent="0" rtl="0">
              <a:spcBef>
                <a:spcPts val="0"/>
              </a:spcBef>
              <a:buFont typeface="Verdana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 sz="1600"/>
            </a:lvl1pPr>
            <a:lvl2pPr marL="457200" indent="0" rtl="0">
              <a:spcBef>
                <a:spcPts val="0"/>
              </a:spcBef>
              <a:buFont typeface="Verdana"/>
              <a:buNone/>
              <a:defRPr sz="1400"/>
            </a:lvl2pPr>
            <a:lvl3pPr marL="914400" indent="0" rtl="0">
              <a:spcBef>
                <a:spcPts val="0"/>
              </a:spcBef>
              <a:buFont typeface="Verdana"/>
              <a:buNone/>
              <a:defRPr sz="1200"/>
            </a:lvl3pPr>
            <a:lvl4pPr marL="1371600" indent="0" rtl="0">
              <a:spcBef>
                <a:spcPts val="0"/>
              </a:spcBef>
              <a:buFont typeface="Verdana"/>
              <a:buNone/>
              <a:defRPr sz="1000"/>
            </a:lvl4pPr>
            <a:lvl5pPr marL="1828800" indent="0" rtl="0">
              <a:spcBef>
                <a:spcPts val="0"/>
              </a:spcBef>
              <a:buFont typeface="Verdana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Font typeface="Verdana"/>
              <a:buNone/>
              <a:defRPr sz="4400" b="0" i="0" u="none" strike="noStrike" cap="none" baseline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itcertification.com/promotions/pearson-it-certification-webcasts-free-video-training-1379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www.pearsoned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emf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10" Type="http://schemas.openxmlformats.org/officeDocument/2006/relationships/image" Target="../media/image22.png"/><Relationship Id="rId4" Type="http://schemas.openxmlformats.org/officeDocument/2006/relationships/image" Target="../media/image25.emf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emf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itcertification.com/promotions/pearson-it-certification-webcasts-free-video-training-137988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pearsoned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itcertification.com/promotions/pearson-it-certification-webcasts-free-video-training-13798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6.jpg"/><Relationship Id="rId4" Type="http://schemas.openxmlformats.org/officeDocument/2006/relationships/hyperlink" Target="http://www.pearsonitcertification.com/promotions/join-our-certification-community-1377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t="8413" b="8208"/>
          <a:stretch/>
        </p:blipFill>
        <p:spPr>
          <a:xfrm>
            <a:off x="0" y="-16933"/>
            <a:ext cx="12310532" cy="69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523066" y="359615"/>
            <a:ext cx="9525001" cy="1011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Pearson Webcast Series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5334" y="1370854"/>
            <a:ext cx="2827866" cy="84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4822361" y="2841419"/>
            <a:ext cx="484887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APs and Controllers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5162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37" y="24820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2" y="25162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958912" y="1442343"/>
            <a:ext cx="139493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Centralized</a:t>
            </a:r>
          </a:p>
        </p:txBody>
      </p:sp>
      <p:pic>
        <p:nvPicPr>
          <p:cNvPr id="2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94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9226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9" idx="3"/>
            <a:endCxn id="16" idx="1"/>
          </p:cNvCxnSpPr>
          <p:nvPr/>
        </p:nvCxnSpPr>
        <p:spPr bwMode="auto">
          <a:xfrm flipV="1">
            <a:off x="2551319" y="3317797"/>
            <a:ext cx="7985295" cy="17108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FlexConnect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9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613" y="299267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39" y="30363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32755" y="2087663"/>
            <a:ext cx="172515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Main Campus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13" y="2662179"/>
            <a:ext cx="1999668" cy="1564740"/>
          </a:xfrm>
          <a:prstGeom prst="rect">
            <a:avLst/>
          </a:prstGeom>
        </p:spPr>
      </p:pic>
      <p:pic>
        <p:nvPicPr>
          <p:cNvPr id="1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36" y="30363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36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11" y="300122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3189" y="1716347"/>
            <a:ext cx="119776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Branches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12465" y="2736221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7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9" y="44865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9" y="4513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87" y="4513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4514515" y="42129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5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9" y="46897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89" y="47162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87" y="47162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4717715" y="44161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9" y="48929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89" y="49194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7" y="49194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4920915" y="46193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3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29" y="50961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9" y="51226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87" y="51226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5124115" y="48225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37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9" y="52993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89" y="53258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87" y="53258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5327315" y="50257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41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29" y="55025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89" y="5529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87" y="5529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5530515" y="52289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46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79" y="32129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9" idx="3"/>
            <a:endCxn id="16" idx="1"/>
          </p:cNvCxnSpPr>
          <p:nvPr/>
        </p:nvCxnSpPr>
        <p:spPr bwMode="auto">
          <a:xfrm>
            <a:off x="2551319" y="3334904"/>
            <a:ext cx="698861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Cloud (Meraki)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9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39" y="30363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32755" y="2087663"/>
            <a:ext cx="135646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Dashboard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43" y="2672493"/>
            <a:ext cx="1999668" cy="1564740"/>
          </a:xfrm>
          <a:prstGeom prst="rect">
            <a:avLst/>
          </a:prstGeom>
        </p:spPr>
      </p:pic>
      <p:pic>
        <p:nvPicPr>
          <p:cNvPr id="1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36" y="30363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3189" y="1716347"/>
            <a:ext cx="119776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Branches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12465" y="2736221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37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79" y="32129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9" y="44865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9" y="4513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87" y="4513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4514515" y="42129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50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9" y="46897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89" y="47162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87" y="47162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 bwMode="auto">
          <a:xfrm>
            <a:off x="4717715" y="44161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5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9" y="48929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89" y="49194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7" y="49194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 bwMode="auto">
          <a:xfrm>
            <a:off x="4920915" y="46193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58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29" y="50961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9" y="51226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87" y="51226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 bwMode="auto">
          <a:xfrm>
            <a:off x="5124115" y="48225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62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9" y="52993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89" y="53258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87" y="53258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 bwMode="auto">
          <a:xfrm>
            <a:off x="5327315" y="50257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66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29" y="550252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89" y="5529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87" y="552909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 bwMode="auto">
          <a:xfrm>
            <a:off x="5530515" y="5228958"/>
            <a:ext cx="3108495" cy="1191279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3709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2354639" y="3334904"/>
            <a:ext cx="484887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APs and Controllers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9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16" y="297556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11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91191" y="1935828"/>
            <a:ext cx="139493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Centralized</a:t>
            </a:r>
          </a:p>
        </p:txBody>
      </p:sp>
      <p:pic>
        <p:nvPicPr>
          <p:cNvPr id="2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79" y="32129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9" y="34161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3724106" y="3538105"/>
            <a:ext cx="1" cy="615551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54639" y="3334904"/>
            <a:ext cx="484887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APs and Controllers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9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16" y="297556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35" y="298391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91191" y="1935828"/>
            <a:ext cx="139493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Centralized</a:t>
            </a:r>
          </a:p>
        </p:txBody>
      </p:sp>
      <p:pic>
        <p:nvPicPr>
          <p:cNvPr id="2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79" y="32129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9" y="34161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91" y="297404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48" y="30058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7" y="406642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9" y="3631032"/>
            <a:ext cx="551497" cy="87078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856233" y="3136310"/>
            <a:ext cx="6657759" cy="958713"/>
          </a:xfrm>
          <a:custGeom>
            <a:avLst/>
            <a:gdLst>
              <a:gd name="connsiteX0" fmla="*/ 0 w 4993319"/>
              <a:gd name="connsiteY0" fmla="*/ 370028 h 719035"/>
              <a:gd name="connsiteX1" fmla="*/ 502571 w 4993319"/>
              <a:gd name="connsiteY1" fmla="*/ 167603 h 719035"/>
              <a:gd name="connsiteX2" fmla="*/ 963261 w 4993319"/>
              <a:gd name="connsiteY2" fmla="*/ 118742 h 719035"/>
              <a:gd name="connsiteX3" fmla="*/ 2087066 w 4993319"/>
              <a:gd name="connsiteY3" fmla="*/ 69881 h 719035"/>
              <a:gd name="connsiteX4" fmla="*/ 3064287 w 4993319"/>
              <a:gd name="connsiteY4" fmla="*/ 34980 h 719035"/>
              <a:gd name="connsiteX5" fmla="*/ 3811163 w 4993319"/>
              <a:gd name="connsiteY5" fmla="*/ 79 h 719035"/>
              <a:gd name="connsiteX6" fmla="*/ 4753484 w 4993319"/>
              <a:gd name="connsiteY6" fmla="*/ 28000 h 719035"/>
              <a:gd name="connsiteX7" fmla="*/ 4934968 w 4993319"/>
              <a:gd name="connsiteY7" fmla="*/ 104782 h 719035"/>
              <a:gd name="connsiteX8" fmla="*/ 3908886 w 4993319"/>
              <a:gd name="connsiteY8" fmla="*/ 195524 h 719035"/>
              <a:gd name="connsiteX9" fmla="*/ 3099188 w 4993319"/>
              <a:gd name="connsiteY9" fmla="*/ 209484 h 719035"/>
              <a:gd name="connsiteX10" fmla="*/ 2198748 w 4993319"/>
              <a:gd name="connsiteY10" fmla="*/ 223444 h 719035"/>
              <a:gd name="connsiteX11" fmla="*/ 2024244 w 4993319"/>
              <a:gd name="connsiteY11" fmla="*/ 719035 h 7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3319" h="719035">
                <a:moveTo>
                  <a:pt x="0" y="370028"/>
                </a:moveTo>
                <a:cubicBezTo>
                  <a:pt x="171014" y="289756"/>
                  <a:pt x="342028" y="209484"/>
                  <a:pt x="502571" y="167603"/>
                </a:cubicBezTo>
                <a:cubicBezTo>
                  <a:pt x="663115" y="125722"/>
                  <a:pt x="699179" y="135029"/>
                  <a:pt x="963261" y="118742"/>
                </a:cubicBezTo>
                <a:cubicBezTo>
                  <a:pt x="1227343" y="102455"/>
                  <a:pt x="2087066" y="69881"/>
                  <a:pt x="2087066" y="69881"/>
                </a:cubicBezTo>
                <a:lnTo>
                  <a:pt x="3064287" y="34980"/>
                </a:lnTo>
                <a:cubicBezTo>
                  <a:pt x="3351637" y="23346"/>
                  <a:pt x="3529630" y="1242"/>
                  <a:pt x="3811163" y="79"/>
                </a:cubicBezTo>
                <a:cubicBezTo>
                  <a:pt x="4092696" y="-1084"/>
                  <a:pt x="4566183" y="10550"/>
                  <a:pt x="4753484" y="28000"/>
                </a:cubicBezTo>
                <a:cubicBezTo>
                  <a:pt x="4940785" y="45450"/>
                  <a:pt x="5075734" y="76861"/>
                  <a:pt x="4934968" y="104782"/>
                </a:cubicBezTo>
                <a:cubicBezTo>
                  <a:pt x="4794202" y="132703"/>
                  <a:pt x="4214849" y="178074"/>
                  <a:pt x="3908886" y="195524"/>
                </a:cubicBezTo>
                <a:cubicBezTo>
                  <a:pt x="3602923" y="212974"/>
                  <a:pt x="3099188" y="209484"/>
                  <a:pt x="3099188" y="209484"/>
                </a:cubicBezTo>
                <a:cubicBezTo>
                  <a:pt x="2814165" y="214137"/>
                  <a:pt x="2377905" y="138519"/>
                  <a:pt x="2198748" y="223444"/>
                </a:cubicBezTo>
                <a:cubicBezTo>
                  <a:pt x="2019591" y="308369"/>
                  <a:pt x="2021917" y="513702"/>
                  <a:pt x="2024244" y="719035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5221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3724106" y="3538105"/>
            <a:ext cx="1" cy="615551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54639" y="3334904"/>
            <a:ext cx="380650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APs and Controllers</a:t>
            </a:r>
            <a:endParaRPr lang="en-US" sz="1867" dirty="0"/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9" y="3009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35" y="298391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28958" y="1949649"/>
            <a:ext cx="142218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/>
              <a:t>Converged </a:t>
            </a:r>
          </a:p>
          <a:p>
            <a:pPr algn="ctr"/>
            <a:r>
              <a:rPr lang="en-US" sz="1867" dirty="0"/>
              <a:t>Access</a:t>
            </a:r>
          </a:p>
        </p:txBody>
      </p:sp>
      <p:pic>
        <p:nvPicPr>
          <p:cNvPr id="2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79" y="32129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9" y="34161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160\30042_Device_layer3_switch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48" y="30058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7" y="406642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1" y="3741305"/>
            <a:ext cx="551497" cy="870785"/>
          </a:xfrm>
          <a:prstGeom prst="rect">
            <a:avLst/>
          </a:prstGeom>
        </p:spPr>
      </p:pic>
      <p:pic>
        <p:nvPicPr>
          <p:cNvPr id="15" name="Picture 10" descr="C:\Users\ecoffey\AppData\Local\Temp\Rar$DRa0.126\Catalyst 4500E Unified Access\Png_64_24_16\Default\Catalyst-4500E-Unified-Access_64_defaul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91" y="298391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958609" y="3234038"/>
            <a:ext cx="2967871" cy="851679"/>
          </a:xfrm>
          <a:custGeom>
            <a:avLst/>
            <a:gdLst>
              <a:gd name="connsiteX0" fmla="*/ 0 w 2225903"/>
              <a:gd name="connsiteY0" fmla="*/ 492176 h 638759"/>
              <a:gd name="connsiteX1" fmla="*/ 663114 w 2225903"/>
              <a:gd name="connsiteY1" fmla="*/ 59406 h 638759"/>
              <a:gd name="connsiteX2" fmla="*/ 2010284 w 2225903"/>
              <a:gd name="connsiteY2" fmla="*/ 66387 h 638759"/>
              <a:gd name="connsiteX3" fmla="*/ 2205728 w 2225903"/>
              <a:gd name="connsiteY3" fmla="*/ 638759 h 63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03" h="638759">
                <a:moveTo>
                  <a:pt x="0" y="492176"/>
                </a:moveTo>
                <a:cubicBezTo>
                  <a:pt x="164033" y="311273"/>
                  <a:pt x="328067" y="130371"/>
                  <a:pt x="663114" y="59406"/>
                </a:cubicBezTo>
                <a:cubicBezTo>
                  <a:pt x="998161" y="-11559"/>
                  <a:pt x="1753182" y="-30172"/>
                  <a:pt x="2010284" y="66387"/>
                </a:cubicBezTo>
                <a:cubicBezTo>
                  <a:pt x="2267386" y="162946"/>
                  <a:pt x="2236557" y="400852"/>
                  <a:pt x="2205728" y="638759"/>
                </a:cubicBezTo>
              </a:path>
            </a:pathLst>
          </a:custGeom>
          <a:noFill/>
          <a:ln w="508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7457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3377849" y="2613672"/>
            <a:ext cx="4587136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Mobility Agent</a:t>
            </a:r>
            <a:endParaRPr lang="en-US" sz="1867" dirty="0"/>
          </a:p>
        </p:txBody>
      </p:sp>
      <p:pic>
        <p:nvPicPr>
          <p:cNvPr id="1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5" y="22647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25" y="229786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7" y="32176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454085" y="2494241"/>
            <a:ext cx="4399840" cy="23267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9" name="TextBox 18"/>
          <p:cNvSpPr txBox="1"/>
          <p:nvPr/>
        </p:nvSpPr>
        <p:spPr>
          <a:xfrm>
            <a:off x="7932826" y="20801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3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3377849" y="2613672"/>
            <a:ext cx="4587136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Mobility Controller</a:t>
            </a:r>
            <a:endParaRPr lang="en-US" sz="1867" dirty="0"/>
          </a:p>
        </p:txBody>
      </p:sp>
      <p:pic>
        <p:nvPicPr>
          <p:cNvPr id="1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5" y="22647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25" y="229786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7" y="32176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27213" y="2080132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MC</a:t>
            </a:r>
          </a:p>
        </p:txBody>
      </p:sp>
      <p:pic>
        <p:nvPicPr>
          <p:cNvPr id="10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1" y="446897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3"/>
            <a:endCxn id="16" idx="1"/>
          </p:cNvCxnSpPr>
          <p:nvPr/>
        </p:nvCxnSpPr>
        <p:spPr bwMode="auto">
          <a:xfrm flipV="1">
            <a:off x="3582831" y="2622981"/>
            <a:ext cx="4271095" cy="2171116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128410" y="3033021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PMK,</a:t>
            </a:r>
          </a:p>
          <a:p>
            <a:pPr algn="ctr"/>
            <a:r>
              <a:rPr lang="en-US" sz="1600" dirty="0"/>
              <a:t>QoS, Security</a:t>
            </a:r>
          </a:p>
        </p:txBody>
      </p:sp>
      <p:pic>
        <p:nvPicPr>
          <p:cNvPr id="12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7" y="334079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793 C 0.01875 0.1083 0.02673 0.13823 0.04288 0.14995 C 0.04722 0.15767 0.05312 0.16415 0.05816 0.17032 C 0.06198 0.1879 0.05712 0.20765 0.0651 0.22184 C 0.06632 0.22894 0.06979 0.23295 0.07274 0.2382 C 0.07986 0.25085 0.08611 0.26473 0.09323 0.27738 C 0.09496 0.28571 0.09844 0.29158 0.10243 0.29651 C 0.10417 0.30083 0.10312 0.30052 0.10469 0.3005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3377849" y="2613672"/>
            <a:ext cx="4587136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MA, MC</a:t>
            </a:r>
            <a:endParaRPr lang="en-US" sz="1867" dirty="0"/>
          </a:p>
        </p:txBody>
      </p:sp>
      <p:pic>
        <p:nvPicPr>
          <p:cNvPr id="1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5" y="22647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25" y="229786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7" y="32176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454085" y="2494241"/>
            <a:ext cx="4399840" cy="23267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9" name="TextBox 18"/>
          <p:cNvSpPr txBox="1"/>
          <p:nvPr/>
        </p:nvSpPr>
        <p:spPr>
          <a:xfrm>
            <a:off x="7715620" y="208013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MA, MC</a:t>
            </a:r>
          </a:p>
        </p:txBody>
      </p:sp>
      <p:pic>
        <p:nvPicPr>
          <p:cNvPr id="10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1" y="446897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3"/>
            <a:endCxn id="16" idx="1"/>
          </p:cNvCxnSpPr>
          <p:nvPr/>
        </p:nvCxnSpPr>
        <p:spPr bwMode="auto">
          <a:xfrm flipV="1">
            <a:off x="3582831" y="2622981"/>
            <a:ext cx="4271095" cy="2171116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38142" y="2915039"/>
            <a:ext cx="316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AireOS</a:t>
            </a:r>
          </a:p>
          <a:p>
            <a:pPr algn="ctr"/>
            <a:r>
              <a:rPr lang="en-US" sz="1600" dirty="0"/>
              <a:t>(2500, </a:t>
            </a:r>
            <a:r>
              <a:rPr lang="en-US" sz="1600" dirty="0" err="1"/>
              <a:t>vWLC</a:t>
            </a:r>
            <a:r>
              <a:rPr lang="en-US" sz="1600" dirty="0"/>
              <a:t>, 5500, 7500, 8500)</a:t>
            </a:r>
          </a:p>
          <a:p>
            <a:pPr algn="ctr"/>
            <a:r>
              <a:rPr lang="en-US" sz="1600" dirty="0"/>
              <a:t>IOS XE 5760</a:t>
            </a:r>
          </a:p>
        </p:txBody>
      </p:sp>
      <p:pic>
        <p:nvPicPr>
          <p:cNvPr id="12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7" y="334079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3377849" y="2613672"/>
            <a:ext cx="4587136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MA, MC</a:t>
            </a:r>
            <a:endParaRPr lang="en-US" sz="1867" dirty="0"/>
          </a:p>
        </p:txBody>
      </p:sp>
      <p:pic>
        <p:nvPicPr>
          <p:cNvPr id="1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5" y="22647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25" y="229786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7" y="32176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454086" y="2494241"/>
            <a:ext cx="1939172" cy="23267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9" name="TextBox 18"/>
          <p:cNvSpPr txBox="1"/>
          <p:nvPr/>
        </p:nvSpPr>
        <p:spPr>
          <a:xfrm>
            <a:off x="7927215" y="2080132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MC</a:t>
            </a:r>
          </a:p>
        </p:txBody>
      </p:sp>
      <p:pic>
        <p:nvPicPr>
          <p:cNvPr id="10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1" y="446897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3"/>
            <a:endCxn id="16" idx="1"/>
          </p:cNvCxnSpPr>
          <p:nvPr/>
        </p:nvCxnSpPr>
        <p:spPr bwMode="auto">
          <a:xfrm flipV="1">
            <a:off x="3582831" y="2622981"/>
            <a:ext cx="4271095" cy="2171116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38142" y="2915039"/>
            <a:ext cx="316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AireOS</a:t>
            </a:r>
          </a:p>
          <a:p>
            <a:pPr algn="ctr"/>
            <a:r>
              <a:rPr lang="en-US" sz="1600" dirty="0"/>
              <a:t>(2500, </a:t>
            </a:r>
            <a:r>
              <a:rPr lang="en-US" sz="1600" dirty="0" err="1"/>
              <a:t>vWLC</a:t>
            </a:r>
            <a:r>
              <a:rPr lang="en-US" sz="1600" dirty="0"/>
              <a:t>, 5500, 7500, 8500)</a:t>
            </a:r>
          </a:p>
          <a:p>
            <a:pPr algn="ctr"/>
            <a:r>
              <a:rPr lang="en-US" sz="1600" dirty="0"/>
              <a:t>IOS XE 5760</a:t>
            </a:r>
          </a:p>
        </p:txBody>
      </p:sp>
      <p:pic>
        <p:nvPicPr>
          <p:cNvPr id="12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7" y="334079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ecoffey\AppData\Local\Temp\Rar$DRa0.126\Catalyst 4500E Unified Access\Png_64_24_16\Default\Catalyst-4500E-Unified-Access_64_defaul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21" y="22588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54820" y="194914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46070" y="2907720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IOS XE 3650, 3850, 4500E</a:t>
            </a:r>
          </a:p>
        </p:txBody>
      </p:sp>
    </p:spTree>
    <p:extLst>
      <p:ext uri="{BB962C8B-B14F-4D97-AF65-F5344CB8AC3E}">
        <p14:creationId xmlns:p14="http://schemas.microsoft.com/office/powerpoint/2010/main" val="25713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7200"/>
              <a:t>About Us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338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4400">
                <a:solidFill>
                  <a:srgbClr val="008B5D"/>
                </a:solidFill>
              </a:rPr>
              <a:t>Pearson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We are the world's largest education company, with 40,000 employees in more than 70 countries helping people of all ages to make measurable progress in their lives. </a:t>
            </a: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We have a simple mission: to help people make more of their lives through learning.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900">
              <a:solidFill>
                <a:srgbClr val="008B5D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-US" sz="4400">
                <a:solidFill>
                  <a:srgbClr val="008B5D"/>
                </a:solidFill>
              </a:rPr>
              <a:t>Pearson IT Certification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Pearson IT Certification is a leader in IT Certification learning solutions, with a long tradition of delivering proven learning tools and educational training materials that have helped instructors teach, students learn, and certification exam candidates succeed.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400">
                <a:highlight>
                  <a:srgbClr val="FFFFFF"/>
                </a:highlight>
              </a:rPr>
              <a:t>. </a:t>
            </a:r>
          </a:p>
          <a:p>
            <a:pPr marL="0" lvl="0" indent="0" rtl="0">
              <a:spcBef>
                <a:spcPts val="0"/>
              </a:spcBef>
              <a:buClr>
                <a:srgbClr val="008B5D"/>
              </a:buClr>
              <a:buFont typeface="Verdana"/>
              <a:buNone/>
            </a:pPr>
            <a:endParaRPr sz="1400">
              <a:highlight>
                <a:srgbClr val="FFFFFF"/>
              </a:highlight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38200" y="5832650"/>
            <a:ext cx="8941800" cy="96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1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Brought to you by </a:t>
            </a:r>
            <a:r>
              <a:rPr lang="en-US" sz="16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Pearson IT Certification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1600" i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pearsonitcertification.com/webcasts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Pearson IT Certification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is the online presence of the family of information technology publishers and brands of </a:t>
            </a:r>
            <a:r>
              <a:rPr lang="en-US" sz="1100">
                <a:solidFill>
                  <a:srgbClr val="2E87B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Pearson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5250" y="5908850"/>
            <a:ext cx="2236425" cy="65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PoA</a:t>
            </a:r>
            <a:r>
              <a:rPr lang="en-US" dirty="0"/>
              <a:t>, </a:t>
            </a:r>
            <a:r>
              <a:rPr lang="en-US" dirty="0" err="1" smtClean="0"/>
              <a:t>PoP</a:t>
            </a:r>
            <a:r>
              <a:rPr lang="en-US" dirty="0" smtClean="0"/>
              <a:t>?…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switch to our blackboard.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656535" y="1487522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656535" y="1487522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2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863195" y="949882"/>
            <a:ext cx="929972" cy="512838"/>
            <a:chOff x="4724400" y="3810000"/>
            <a:chExt cx="4800600" cy="2692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56535" y="1487522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V="1">
            <a:off x="4932218" y="823360"/>
            <a:ext cx="428797" cy="420089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3052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1266E-6 L 0.28316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863195" y="949882"/>
            <a:ext cx="929972" cy="512838"/>
            <a:chOff x="4724400" y="3810000"/>
            <a:chExt cx="4800600" cy="2692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0963" y="1599209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V="1">
            <a:off x="4932218" y="823360"/>
            <a:ext cx="428797" cy="420089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14243" y="1981758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0991" y="1981757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105" y="3380612"/>
            <a:ext cx="308610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Layer 2 Roam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" y="3024332"/>
            <a:ext cx="2008507" cy="25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7147E-6 C -0.00122 0.00556 -0.00139 0.00988 -0.00191 0.01606 C -0.00174 0.02038 -0.00156 0.02439 -0.00122 0.02872 C -0.00104 0.02995 -0.00122 0.0315 -0.00069 0.03211 C 0.00087 0.03366 0.00677 0.03582 0.00903 0.03674 C 0.01076 0.03613 0.01267 0.03644 0.01424 0.03458 C 0.01493 0.03366 0.01458 0.0315 0.01493 0.02995 C 0.0158 0.02532 0.01667 0.02069 0.01753 0.01606 C 0.0184 0.02903 0.01892 0.03211 0.02344 0.04138 C 0.02639 0.04755 0.02396 0.04508 0.02726 0.04724 C 0.03333 0.04076 0.0342 0.03211 0.03767 0.02285 C 0.03872 0.03211 0.03837 0.03427 0.04219 0.03921 C 0.04983 0.03551 0.04514 0.02347 0.05069 0.01729 C 0.0526 0.02285 0.05521 0.02501 0.05851 0.02656 C 0.06615 0.02254 0.06962 0.02007 0.07396 0.00803 C 0.07361 0.03798 0.07517 0.0423 0.07274 0.06113 C 0.07188 0.06824 0.07118 0.07904 0.06684 0.08182 C 0.06372 0.07935 0.06215 0.07657 0.06042 0.07132 C 0.06076 0.06762 0.06076 0.0636 0.06163 0.0599 C 0.06354 0.05126 0.07378 0.03644 0.07795 0.02995 C 0.08021 0.01884 0.07656 0.03458 0.08056 0.02409 C 0.08333 0.01668 0.08316 0.01143 0.08889 0.00927 C 0.09462 0.00371 0.09219 0.00958 0.09618 0.01359 C 0.09861 0.01328 0.10556 0.00988 0.10781 0.01359 C 0.10729 0.02131 0.10608 0.02717 0.10451 0.03458 C 0.1059 0.04446 0.10955 0.04107 0.11493 0.04045 C 0.11892 0.03891 0.12257 0.03705 0.12656 0.03582 C 0.13108 0.0315 0.13663 0.02594 0.14028 0.01946 C 0.14132 0.01482 0.14236 -0.00154 0.13889 0.01019 C 0.13941 0.01482 0.13785 0.02223 0.14028 0.02409 C 0.14253 0.02563 0.14375 0.01791 0.14549 0.01482 C 0.1467 0.01266 0.15156 0.00988 0.1533 0.00927 C 0.15503 0.00958 0.15781 0.00741 0.15851 0.01019 C 0.16146 0.02223 0.15938 0.0247 0.15642 0.02995 C 0.15503 0.03921 0.14965 0.04014 0.15972 0.03798 C 0.16059 0.03397 0.16076 0.03057 0.16233 0.02748 C 0.16424 0.01513 0.16111 0.0315 0.16632 0.03458 C 0.16753 0.03427 0.16892 0.03427 0.17014 0.03335 C 0.17118 0.03242 0.17708 0.01822 0.17795 0.01606 C 0.17917 0.02378 0.1783 0.0318 0.17986 0.03921 C 0.18264 0.03736 0.18385 0.0315 0.18576 0.02748 C 0.18854 0.02131 0.19306 0.01575 0.1967 0.01143 C 0.20191 0.02409 0.19479 0.00556 0.19878 0.04477 C 0.19896 0.04662 0.2 0.04199 0.20069 0.04045 C 0.20156 0.0386 0.20243 0.03644 0.2033 0.03458 C 0.2059 0.02903 0.21024 0.02347 0.21424 0.02193 C 0.22014 0.01143 0.21875 0.03674 0.21875 0.03921 C 0.22101 0.0352 0.22274 0.03242 0.22604 0.03119 C 0.23438 0.0247 0.23125 0.03767 0.23125 0.05064 C 0.23125 0.05218 0.23142 0.04755 0.23177 0.04601 C 0.23229 0.04354 0.23507 0.04045 0.23507 0.04045 " pathEditMode="relative" ptsTypes="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863195" y="949882"/>
            <a:ext cx="929972" cy="512838"/>
            <a:chOff x="4724400" y="3810000"/>
            <a:chExt cx="4800600" cy="2692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0963" y="1599209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V="1">
            <a:off x="4932218" y="823360"/>
            <a:ext cx="428797" cy="420089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14243" y="1981758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0991" y="1981757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105" y="3380612"/>
            <a:ext cx="308449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Layer 3 Roam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" y="3024332"/>
            <a:ext cx="2008507" cy="25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7147E-6 C -0.00122 0.00556 -0.00139 0.00988 -0.00191 0.01606 C -0.00174 0.02038 -0.00156 0.02439 -0.00122 0.02872 C -0.00104 0.02995 -0.00122 0.0315 -0.00069 0.03211 C 0.00087 0.03366 0.00677 0.03582 0.00903 0.03674 C 0.01076 0.03613 0.01267 0.03644 0.01424 0.03458 C 0.01493 0.03366 0.01458 0.0315 0.01493 0.02995 C 0.0158 0.02532 0.01667 0.02069 0.01753 0.01606 C 0.0184 0.02903 0.01892 0.03211 0.02344 0.04138 C 0.02639 0.04755 0.02396 0.04508 0.02726 0.04724 C 0.03333 0.04076 0.0342 0.03211 0.03767 0.02285 C 0.03872 0.03211 0.03837 0.03427 0.04219 0.03921 C 0.04983 0.03551 0.04514 0.02347 0.05069 0.01729 C 0.0526 0.02285 0.05521 0.02501 0.05851 0.02656 C 0.06615 0.02254 0.06962 0.02007 0.07396 0.00803 C 0.07361 0.03798 0.07517 0.0423 0.07274 0.06113 C 0.07188 0.06824 0.07118 0.07904 0.06684 0.08182 C 0.06372 0.07935 0.06215 0.07657 0.06042 0.07132 C 0.06076 0.06762 0.06076 0.0636 0.06163 0.0599 C 0.06354 0.05126 0.07378 0.03644 0.07795 0.02995 C 0.08021 0.01884 0.07656 0.03458 0.08056 0.02409 C 0.08333 0.01668 0.08316 0.01143 0.08889 0.00927 C 0.09462 0.00371 0.09219 0.00958 0.09618 0.01359 C 0.09861 0.01328 0.10556 0.00988 0.10781 0.01359 C 0.10729 0.02131 0.10608 0.02717 0.10451 0.03458 C 0.1059 0.04446 0.10955 0.04107 0.11493 0.04045 C 0.11892 0.03891 0.12257 0.03705 0.12656 0.03582 C 0.13108 0.0315 0.13663 0.02594 0.14028 0.01946 C 0.14132 0.01482 0.14236 -0.00154 0.13889 0.01019 C 0.13941 0.01482 0.13785 0.02223 0.14028 0.02409 C 0.14253 0.02563 0.14375 0.01791 0.14549 0.01482 C 0.1467 0.01266 0.15156 0.00988 0.1533 0.00927 C 0.15503 0.00958 0.15781 0.00741 0.15851 0.01019 C 0.16146 0.02223 0.15938 0.0247 0.15642 0.02995 C 0.15503 0.03921 0.14965 0.04014 0.15972 0.03798 C 0.16059 0.03397 0.16076 0.03057 0.16233 0.02748 C 0.16424 0.01513 0.16111 0.0315 0.16632 0.03458 C 0.16753 0.03427 0.16892 0.03427 0.17014 0.03335 C 0.17118 0.03242 0.17708 0.01822 0.17795 0.01606 C 0.17917 0.02378 0.1783 0.0318 0.17986 0.03921 C 0.18264 0.03736 0.18385 0.0315 0.18576 0.02748 C 0.18854 0.02131 0.19306 0.01575 0.1967 0.01143 C 0.20191 0.02409 0.19479 0.00556 0.19878 0.04477 C 0.19896 0.04662 0.2 0.04199 0.20069 0.04045 C 0.20156 0.0386 0.20243 0.03644 0.2033 0.03458 C 0.2059 0.02903 0.21024 0.02347 0.21424 0.02193 C 0.22014 0.01143 0.21875 0.03674 0.21875 0.03921 C 0.22101 0.0352 0.22274 0.03242 0.22604 0.03119 C 0.23438 0.0247 0.23125 0.03767 0.23125 0.05064 C 0.23125 0.05218 0.23142 0.04755 0.23177 0.04601 C 0.23229 0.04354 0.23507 0.04045 0.23507 0.04045 " pathEditMode="relative" ptsTypes="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243" y="981544"/>
            <a:ext cx="8229600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>
            <a:off x="4796404" y="1717965"/>
            <a:ext cx="1" cy="2579431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208579" y="1630877"/>
            <a:ext cx="0" cy="2454235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</p:cxnSp>
      <p:pic>
        <p:nvPicPr>
          <p:cNvPr id="12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397227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9" y="462251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863195" y="949882"/>
            <a:ext cx="929972" cy="512838"/>
            <a:chOff x="4724400" y="3810000"/>
            <a:chExt cx="4800600" cy="2692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0963" y="1599209"/>
            <a:ext cx="929972" cy="512838"/>
            <a:chOff x="4724400" y="3810000"/>
            <a:chExt cx="4800600" cy="2692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V="1">
            <a:off x="4932218" y="823360"/>
            <a:ext cx="428797" cy="420089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14243" y="1981758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0991" y="1981757"/>
            <a:ext cx="11400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WLAN A</a:t>
            </a:r>
          </a:p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VLAN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105" y="3380612"/>
            <a:ext cx="308449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Layer 3 Roam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9772" y="310397"/>
            <a:ext cx="15680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Client context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9527" y="309397"/>
            <a:ext cx="15680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Client context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793959" y="894609"/>
            <a:ext cx="3570771" cy="3776353"/>
          </a:xfrm>
          <a:custGeom>
            <a:avLst/>
            <a:gdLst>
              <a:gd name="connsiteX0" fmla="*/ 2656889 w 2678078"/>
              <a:gd name="connsiteY0" fmla="*/ 2832265 h 2832265"/>
              <a:gd name="connsiteX1" fmla="*/ 2621263 w 2678078"/>
              <a:gd name="connsiteY1" fmla="*/ 1911927 h 2832265"/>
              <a:gd name="connsiteX2" fmla="*/ 2449071 w 2678078"/>
              <a:gd name="connsiteY2" fmla="*/ 516576 h 2832265"/>
              <a:gd name="connsiteX3" fmla="*/ 163071 w 2678078"/>
              <a:gd name="connsiteY3" fmla="*/ 522514 h 2832265"/>
              <a:gd name="connsiteX4" fmla="*/ 364952 w 2678078"/>
              <a:gd name="connsiteY4" fmla="*/ 0 h 283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078" h="2832265">
                <a:moveTo>
                  <a:pt x="2656889" y="2832265"/>
                </a:moveTo>
                <a:cubicBezTo>
                  <a:pt x="2656394" y="2565070"/>
                  <a:pt x="2655899" y="2297875"/>
                  <a:pt x="2621263" y="1911927"/>
                </a:cubicBezTo>
                <a:cubicBezTo>
                  <a:pt x="2586627" y="1525979"/>
                  <a:pt x="2858770" y="748145"/>
                  <a:pt x="2449071" y="516576"/>
                </a:cubicBezTo>
                <a:cubicBezTo>
                  <a:pt x="2039372" y="285007"/>
                  <a:pt x="510424" y="608610"/>
                  <a:pt x="163071" y="522514"/>
                </a:cubicBezTo>
                <a:cubicBezTo>
                  <a:pt x="-184282" y="436418"/>
                  <a:pt x="90335" y="218209"/>
                  <a:pt x="364952" y="0"/>
                </a:cubicBezTo>
              </a:path>
            </a:pathLst>
          </a:custGeom>
          <a:noFill/>
          <a:ln w="508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6" name="TextBox 25"/>
          <p:cNvSpPr txBox="1"/>
          <p:nvPr/>
        </p:nvSpPr>
        <p:spPr>
          <a:xfrm>
            <a:off x="3049773" y="1206300"/>
            <a:ext cx="91242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Anchor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59195" y="1203179"/>
            <a:ext cx="9509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Foreign</a:t>
            </a:r>
          </a:p>
        </p:txBody>
      </p:sp>
    </p:spTree>
    <p:extLst>
      <p:ext uri="{BB962C8B-B14F-4D97-AF65-F5344CB8AC3E}">
        <p14:creationId xmlns:p14="http://schemas.microsoft.com/office/powerpoint/2010/main" val="22890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55643" y="1068263"/>
            <a:ext cx="5486400" cy="5550252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2843" y="1068263"/>
            <a:ext cx="5486400" cy="5550252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58843" y="3818476"/>
            <a:ext cx="4064000" cy="914400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0443" y="3818476"/>
            <a:ext cx="4064000" cy="914400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45227" y="4555087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62527" y="4529687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2087109" y="4765541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357109" y="4816341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33" name="Freeform 32"/>
          <p:cNvSpPr/>
          <p:nvPr/>
        </p:nvSpPr>
        <p:spPr>
          <a:xfrm>
            <a:off x="9557005" y="4605886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337805" y="4618586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5400000">
            <a:off x="8198887" y="4841740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9430787" y="4841740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60" name="Rounded Rectangle 59"/>
          <p:cNvSpPr/>
          <p:nvPr/>
        </p:nvSpPr>
        <p:spPr>
          <a:xfrm>
            <a:off x="4222043" y="3057928"/>
            <a:ext cx="16256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Sub-Domain #1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55643" y="3047409"/>
            <a:ext cx="16256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Sub-Domain #2</a:t>
            </a:r>
          </a:p>
        </p:txBody>
      </p:sp>
      <p:sp>
        <p:nvSpPr>
          <p:cNvPr id="62" name="Freeform 61"/>
          <p:cNvSpPr/>
          <p:nvPr/>
        </p:nvSpPr>
        <p:spPr>
          <a:xfrm>
            <a:off x="4793608" y="4588954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>
            <a:off x="4718190" y="4824808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70" name="Freeform 69"/>
          <p:cNvSpPr/>
          <p:nvPr/>
        </p:nvSpPr>
        <p:spPr>
          <a:xfrm>
            <a:off x="6963191" y="4639753"/>
            <a:ext cx="0" cy="622300"/>
          </a:xfrm>
          <a:custGeom>
            <a:avLst/>
            <a:gdLst>
              <a:gd name="connsiteX0" fmla="*/ 0 w 0"/>
              <a:gd name="connsiteY0" fmla="*/ 466725 h 466725"/>
              <a:gd name="connsiteX1" fmla="*/ 0 w 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6725">
                <a:moveTo>
                  <a:pt x="0" y="466725"/>
                </a:moveTo>
                <a:lnTo>
                  <a:pt x="0" y="0"/>
                </a:lnTo>
              </a:path>
            </a:pathLst>
          </a:custGeom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rot="5400000">
            <a:off x="6887773" y="4875606"/>
            <a:ext cx="584639" cy="145921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76" name="Rounded Rectangle 75"/>
          <p:cNvSpPr/>
          <p:nvPr/>
        </p:nvSpPr>
        <p:spPr>
          <a:xfrm>
            <a:off x="2393243" y="981544"/>
            <a:ext cx="3663173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291643" y="984363"/>
            <a:ext cx="18288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C000"/>
                </a:solidFill>
                <a:latin typeface="Calibri"/>
              </a:rPr>
              <a:t>Mobility Group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5643" y="3858752"/>
            <a:ext cx="558800" cy="37253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064" y="3864398"/>
            <a:ext cx="558800" cy="37253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643" y="3870043"/>
            <a:ext cx="558800" cy="37253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443" y="3853112"/>
            <a:ext cx="558800" cy="37253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9864" y="3858758"/>
            <a:ext cx="558800" cy="37253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2443" y="3864403"/>
            <a:ext cx="558800" cy="372533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1349021" y="3531376"/>
            <a:ext cx="1016000" cy="508000"/>
            <a:chOff x="2286000" y="4690532"/>
            <a:chExt cx="762000" cy="381000"/>
          </a:xfrm>
        </p:grpSpPr>
        <p:sp>
          <p:nvSpPr>
            <p:cNvPr id="112" name="Rounded Rectangle 111"/>
            <p:cNvSpPr/>
            <p:nvPr/>
          </p:nvSpPr>
          <p:spPr>
            <a:xfrm>
              <a:off x="2459566" y="4777315"/>
              <a:ext cx="457200" cy="228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286000" y="4690532"/>
              <a:ext cx="7620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SPG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41532" y="3531376"/>
            <a:ext cx="1016000" cy="508000"/>
            <a:chOff x="2286000" y="4690532"/>
            <a:chExt cx="762000" cy="381000"/>
          </a:xfrm>
        </p:grpSpPr>
        <p:sp>
          <p:nvSpPr>
            <p:cNvPr id="115" name="Rounded Rectangle 114"/>
            <p:cNvSpPr/>
            <p:nvPr/>
          </p:nvSpPr>
          <p:spPr>
            <a:xfrm>
              <a:off x="2459566" y="4777315"/>
              <a:ext cx="457200" cy="228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286000" y="4690532"/>
              <a:ext cx="7620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SPG</a:t>
              </a:r>
            </a:p>
          </p:txBody>
        </p: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0672" y="1289168"/>
            <a:ext cx="554571" cy="36971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5872" y="1289168"/>
            <a:ext cx="554571" cy="369713"/>
          </a:xfrm>
          <a:prstGeom prst="rect">
            <a:avLst/>
          </a:prstGeom>
        </p:spPr>
      </p:pic>
      <p:pic>
        <p:nvPicPr>
          <p:cNvPr id="155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5" y="39174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91" y="3928412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1" y="399248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84" y="401450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5" y="395526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C:\Users\ecoffey\AppData\Local\Temp\Rar$DRa0.829\Catalyst 4500E Unified Access\Png_64_24_16\Unreachable\Catalyst-4500E-Unified-Access_64_unreachab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73" y="395278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23" y="495090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5" y="491900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28" y="495396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63" y="4936932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63" y="495090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73" y="495396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85" y="560420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6792438" y="933250"/>
            <a:ext cx="3663173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597021" y="996365"/>
            <a:ext cx="18288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C000"/>
                </a:solidFill>
                <a:latin typeface="Calibri"/>
              </a:rPr>
              <a:t>Mobility Group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165071" y="3661037"/>
            <a:ext cx="929972" cy="512838"/>
            <a:chOff x="4724400" y="3810000"/>
            <a:chExt cx="4800600" cy="26924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79614" y="4180373"/>
            <a:ext cx="929972" cy="512838"/>
            <a:chOff x="4724400" y="3810000"/>
            <a:chExt cx="4800600" cy="2692400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84" name="Freeform 83"/>
          <p:cNvSpPr/>
          <p:nvPr/>
        </p:nvSpPr>
        <p:spPr bwMode="auto">
          <a:xfrm>
            <a:off x="3234268" y="1169371"/>
            <a:ext cx="4935529" cy="3259688"/>
          </a:xfrm>
          <a:custGeom>
            <a:avLst/>
            <a:gdLst>
              <a:gd name="connsiteX0" fmla="*/ 2959100 w 3701647"/>
              <a:gd name="connsiteY0" fmla="*/ 2196372 h 2444766"/>
              <a:gd name="connsiteX1" fmla="*/ 2959100 w 3701647"/>
              <a:gd name="connsiteY1" fmla="*/ 2132872 h 2444766"/>
              <a:gd name="connsiteX2" fmla="*/ 3657600 w 3701647"/>
              <a:gd name="connsiteY2" fmla="*/ 316772 h 2444766"/>
              <a:gd name="connsiteX3" fmla="*/ 1511300 w 3701647"/>
              <a:gd name="connsiteY3" fmla="*/ 202472 h 2444766"/>
              <a:gd name="connsiteX4" fmla="*/ 342900 w 3701647"/>
              <a:gd name="connsiteY4" fmla="*/ 2399572 h 2444766"/>
              <a:gd name="connsiteX5" fmla="*/ 0 w 3701647"/>
              <a:gd name="connsiteY5" fmla="*/ 1472472 h 2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1647" h="2444766">
                <a:moveTo>
                  <a:pt x="2959100" y="2196372"/>
                </a:moveTo>
                <a:cubicBezTo>
                  <a:pt x="2900891" y="2321255"/>
                  <a:pt x="2842683" y="2446139"/>
                  <a:pt x="2959100" y="2132872"/>
                </a:cubicBezTo>
                <a:cubicBezTo>
                  <a:pt x="3075517" y="1819605"/>
                  <a:pt x="3898900" y="638505"/>
                  <a:pt x="3657600" y="316772"/>
                </a:cubicBezTo>
                <a:cubicBezTo>
                  <a:pt x="3416300" y="-4961"/>
                  <a:pt x="2063750" y="-144661"/>
                  <a:pt x="1511300" y="202472"/>
                </a:cubicBezTo>
                <a:cubicBezTo>
                  <a:pt x="958850" y="549605"/>
                  <a:pt x="594783" y="2187905"/>
                  <a:pt x="342900" y="2399572"/>
                </a:cubicBezTo>
                <a:cubicBezTo>
                  <a:pt x="91017" y="2611239"/>
                  <a:pt x="45508" y="2041855"/>
                  <a:pt x="0" y="1472472"/>
                </a:cubicBezTo>
              </a:path>
            </a:pathLst>
          </a:custGeom>
          <a:noFill/>
          <a:ln w="508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4228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>
            <a:off x="3576469" y="1687868"/>
            <a:ext cx="1219935" cy="3493753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76" name="Rounded Rectangle 75"/>
          <p:cNvSpPr/>
          <p:nvPr/>
        </p:nvSpPr>
        <p:spPr>
          <a:xfrm>
            <a:off x="2393243" y="981544"/>
            <a:ext cx="3663173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291643" y="984363"/>
            <a:ext cx="18288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C000"/>
                </a:solidFill>
                <a:latin typeface="Calibri"/>
              </a:rPr>
              <a:t>Mobility Group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03" y="1556318"/>
            <a:ext cx="558800" cy="37253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1633" y="1564592"/>
            <a:ext cx="558800" cy="3725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672" y="1289168"/>
            <a:ext cx="554571" cy="36971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5872" y="1289168"/>
            <a:ext cx="554571" cy="369713"/>
          </a:xfrm>
          <a:prstGeom prst="rect">
            <a:avLst/>
          </a:prstGeom>
        </p:spPr>
      </p:pic>
      <p:pic>
        <p:nvPicPr>
          <p:cNvPr id="161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83" y="1148903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7" descr="C:\Users\ecoffey\AppData\Local\Temp\Rar$DRa0.062\Wireless LAN Controller\Png\Unreachable\Wireless-LAN-Controller_unreachable_6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3" y="11376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5" y="491900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7" descr="C:\Users\ecoffey\AppData\Local\Temp\Rar$DRa0.403\30001_Device_access_point_unreachable_6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63" y="4936932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7" descr="C:\Users\ecoffey\AppData\Local\Temp\Rar$DRa1.653\30059_Device_laptop_3145_unreachable_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85" y="560420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6792438" y="933250"/>
            <a:ext cx="3663173" cy="93903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597021" y="996365"/>
            <a:ext cx="1828800" cy="40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C000"/>
                </a:solidFill>
                <a:latin typeface="Calibri"/>
              </a:rPr>
              <a:t>Mobility Group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131022" y="1615296"/>
            <a:ext cx="929972" cy="512838"/>
            <a:chOff x="4724400" y="3810000"/>
            <a:chExt cx="4800600" cy="26924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PoP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064897" y="1542724"/>
            <a:ext cx="929972" cy="512838"/>
            <a:chOff x="4724400" y="3810000"/>
            <a:chExt cx="4800600" cy="2692400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3810000"/>
              <a:ext cx="2692400" cy="26924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4724400" y="4191003"/>
              <a:ext cx="480060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52D89">
                      <a:lumMod val="50000"/>
                    </a:srgbClr>
                  </a:solidFill>
                  <a:latin typeface="Calibri"/>
                </a:rPr>
                <a:t>PoA</a:t>
              </a:r>
              <a:endParaRPr lang="en-US" b="1" dirty="0">
                <a:solidFill>
                  <a:srgbClr val="652D89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flipH="1">
            <a:off x="6963495" y="1687868"/>
            <a:ext cx="1219935" cy="3493753"/>
          </a:xfrm>
          <a:prstGeom prst="line">
            <a:avLst/>
          </a:prstGeom>
          <a:noFill/>
          <a:ln w="127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3" name="Freeform 2"/>
          <p:cNvSpPr/>
          <p:nvPr/>
        </p:nvSpPr>
        <p:spPr bwMode="auto">
          <a:xfrm>
            <a:off x="4759049" y="846667"/>
            <a:ext cx="3649723" cy="4741333"/>
          </a:xfrm>
          <a:custGeom>
            <a:avLst/>
            <a:gdLst>
              <a:gd name="connsiteX0" fmla="*/ 1828213 w 2737292"/>
              <a:gd name="connsiteY0" fmla="*/ 3556000 h 3556000"/>
              <a:gd name="connsiteX1" fmla="*/ 2666413 w 2737292"/>
              <a:gd name="connsiteY1" fmla="*/ 444500 h 3556000"/>
              <a:gd name="connsiteX2" fmla="*/ 202613 w 2737292"/>
              <a:gd name="connsiteY2" fmla="*/ 508000 h 3556000"/>
              <a:gd name="connsiteX3" fmla="*/ 316913 w 2737292"/>
              <a:gd name="connsiteY3" fmla="*/ 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292" h="3556000">
                <a:moveTo>
                  <a:pt x="1828213" y="3556000"/>
                </a:moveTo>
                <a:cubicBezTo>
                  <a:pt x="2382779" y="2254250"/>
                  <a:pt x="2937346" y="952500"/>
                  <a:pt x="2666413" y="444500"/>
                </a:cubicBezTo>
                <a:cubicBezTo>
                  <a:pt x="2395480" y="-63500"/>
                  <a:pt x="594196" y="582083"/>
                  <a:pt x="202613" y="508000"/>
                </a:cubicBezTo>
                <a:cubicBezTo>
                  <a:pt x="-188970" y="433917"/>
                  <a:pt x="63971" y="216958"/>
                  <a:pt x="316913" y="0"/>
                </a:cubicBezTo>
              </a:path>
            </a:pathLst>
          </a:custGeom>
          <a:noFill/>
          <a:ln w="508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5620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fundamentals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802.11ac fun facts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31850" y="590950"/>
            <a:ext cx="7706399" cy="240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5400">
                <a:solidFill>
                  <a:srgbClr val="008B5D"/>
                </a:solidFill>
                <a:highlight>
                  <a:srgbClr val="FFFFFF"/>
                </a:highlight>
              </a:rPr>
              <a:t>New CCNA Wireless: Learn the topics and the architectures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48775" y="3647825"/>
            <a:ext cx="6974400" cy="78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Presented by </a:t>
            </a:r>
            <a:r>
              <a:rPr lang="en-US" sz="3000" b="1">
                <a:solidFill>
                  <a:schemeClr val="dk1"/>
                </a:solidFill>
              </a:rPr>
              <a:t>Jerome Henry</a:t>
            </a:r>
          </a:p>
        </p:txBody>
      </p:sp>
      <p:sp>
        <p:nvSpPr>
          <p:cNvPr id="101" name="Shape 101"/>
          <p:cNvSpPr/>
          <p:nvPr/>
        </p:nvSpPr>
        <p:spPr>
          <a:xfrm>
            <a:off x="9008532" y="321088"/>
            <a:ext cx="2822302" cy="24051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Replace with Author picture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87679" y="5802625"/>
            <a:ext cx="7338000" cy="96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Brought to you by </a:t>
            </a:r>
            <a:r>
              <a:rPr lang="en-US" sz="12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Pearson IT Certification – </a:t>
            </a:r>
            <a:r>
              <a:rPr lang="en-US" sz="1200" i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pearsonitcertification.com/webcasts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Pearson IT Certification is the online presence of the family of information technology publishers and brands of </a:t>
            </a:r>
            <a:r>
              <a:rPr lang="en-US" sz="1100">
                <a:solidFill>
                  <a:srgbClr val="2E87B2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Pearson</a:t>
            </a:r>
          </a:p>
        </p:txBody>
      </p:sp>
      <p:sp>
        <p:nvSpPr>
          <p:cNvPr id="103" name="Shape 103"/>
          <p:cNvSpPr/>
          <p:nvPr/>
        </p:nvSpPr>
        <p:spPr>
          <a:xfrm>
            <a:off x="9501200" y="3161000"/>
            <a:ext cx="1962600" cy="247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Replace w/ Product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929" y="5376487"/>
            <a:ext cx="2881020" cy="2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1200" y="3182550"/>
            <a:ext cx="1962599" cy="24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500" y="178325"/>
            <a:ext cx="3199050" cy="281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882649" y="27677"/>
            <a:ext cx="10515599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802.11n/802.11ac 20 MHz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1409699" y="1525192"/>
            <a:ext cx="9461500" cy="4892277"/>
          </a:xfrm>
          <a:prstGeom prst="rect">
            <a:avLst/>
          </a:prstGeom>
        </p:spPr>
        <p:txBody>
          <a:bodyPr lIns="68568" tIns="34284" rIns="68568" bIns="34284"/>
          <a:lstStyle/>
          <a:p>
            <a:pPr marL="257123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64 small waves (called Carriers, or Tones), using BPSK, QPSK… or QAM (Quadrature )</a:t>
            </a:r>
          </a:p>
          <a:p>
            <a:pPr marL="257123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8 null, 4 pilots (+-7, +-21) -&gt; 52 active tones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01285" y="5822483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" name="Freeform 10"/>
          <p:cNvSpPr/>
          <p:nvPr/>
        </p:nvSpPr>
        <p:spPr>
          <a:xfrm>
            <a:off x="380854" y="5822483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" name="Freeform 11"/>
          <p:cNvSpPr/>
          <p:nvPr/>
        </p:nvSpPr>
        <p:spPr>
          <a:xfrm>
            <a:off x="571750" y="5822483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" name="Freeform 13"/>
          <p:cNvSpPr/>
          <p:nvPr/>
        </p:nvSpPr>
        <p:spPr>
          <a:xfrm>
            <a:off x="733426" y="5822483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8" name="Freeform 17"/>
          <p:cNvSpPr/>
          <p:nvPr/>
        </p:nvSpPr>
        <p:spPr>
          <a:xfrm>
            <a:off x="1296858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58534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0" name="Freeform 19"/>
          <p:cNvSpPr/>
          <p:nvPr/>
        </p:nvSpPr>
        <p:spPr>
          <a:xfrm>
            <a:off x="1641856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1" name="Freeform 20"/>
          <p:cNvSpPr/>
          <p:nvPr/>
        </p:nvSpPr>
        <p:spPr>
          <a:xfrm>
            <a:off x="1821425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2" name="Freeform 21"/>
          <p:cNvSpPr/>
          <p:nvPr/>
        </p:nvSpPr>
        <p:spPr>
          <a:xfrm>
            <a:off x="2012320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3" name="Freeform 22"/>
          <p:cNvSpPr/>
          <p:nvPr/>
        </p:nvSpPr>
        <p:spPr>
          <a:xfrm>
            <a:off x="2192244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4" name="Freeform 23"/>
          <p:cNvSpPr/>
          <p:nvPr/>
        </p:nvSpPr>
        <p:spPr>
          <a:xfrm>
            <a:off x="2371813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5" name="Freeform 24"/>
          <p:cNvSpPr/>
          <p:nvPr/>
        </p:nvSpPr>
        <p:spPr>
          <a:xfrm>
            <a:off x="256270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6" name="Freeform 25"/>
          <p:cNvSpPr/>
          <p:nvPr/>
        </p:nvSpPr>
        <p:spPr>
          <a:xfrm>
            <a:off x="2724384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7" name="Freeform 26"/>
          <p:cNvSpPr/>
          <p:nvPr/>
        </p:nvSpPr>
        <p:spPr>
          <a:xfrm>
            <a:off x="2910653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8" name="Freeform 27"/>
          <p:cNvSpPr/>
          <p:nvPr/>
        </p:nvSpPr>
        <p:spPr>
          <a:xfrm>
            <a:off x="3090222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29" name="Freeform 28"/>
          <p:cNvSpPr/>
          <p:nvPr/>
        </p:nvSpPr>
        <p:spPr>
          <a:xfrm>
            <a:off x="3281117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0" name="Freeform 29"/>
          <p:cNvSpPr/>
          <p:nvPr/>
        </p:nvSpPr>
        <p:spPr>
          <a:xfrm>
            <a:off x="3442794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1" name="Freeform 30"/>
          <p:cNvSpPr/>
          <p:nvPr/>
        </p:nvSpPr>
        <p:spPr>
          <a:xfrm>
            <a:off x="3626114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2" name="Freeform 31"/>
          <p:cNvSpPr/>
          <p:nvPr/>
        </p:nvSpPr>
        <p:spPr>
          <a:xfrm>
            <a:off x="3805685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3" name="Freeform 32"/>
          <p:cNvSpPr/>
          <p:nvPr/>
        </p:nvSpPr>
        <p:spPr>
          <a:xfrm>
            <a:off x="3996580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4" name="Freeform 33"/>
          <p:cNvSpPr/>
          <p:nvPr/>
        </p:nvSpPr>
        <p:spPr>
          <a:xfrm>
            <a:off x="4178638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5" name="Freeform 34"/>
          <p:cNvSpPr/>
          <p:nvPr/>
        </p:nvSpPr>
        <p:spPr>
          <a:xfrm>
            <a:off x="4358209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6" name="Freeform 35"/>
          <p:cNvSpPr/>
          <p:nvPr/>
        </p:nvSpPr>
        <p:spPr>
          <a:xfrm>
            <a:off x="4549104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7" name="Freeform 36"/>
          <p:cNvSpPr/>
          <p:nvPr/>
        </p:nvSpPr>
        <p:spPr>
          <a:xfrm>
            <a:off x="4710780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8" name="Freeform 37"/>
          <p:cNvSpPr/>
          <p:nvPr/>
        </p:nvSpPr>
        <p:spPr>
          <a:xfrm>
            <a:off x="489704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39" name="Freeform 38"/>
          <p:cNvSpPr/>
          <p:nvPr/>
        </p:nvSpPr>
        <p:spPr>
          <a:xfrm>
            <a:off x="507661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0" name="Freeform 39"/>
          <p:cNvSpPr/>
          <p:nvPr/>
        </p:nvSpPr>
        <p:spPr>
          <a:xfrm>
            <a:off x="5267513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1" name="Freeform 40"/>
          <p:cNvSpPr/>
          <p:nvPr/>
        </p:nvSpPr>
        <p:spPr>
          <a:xfrm>
            <a:off x="5429189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2" name="Freeform 41"/>
          <p:cNvSpPr/>
          <p:nvPr/>
        </p:nvSpPr>
        <p:spPr>
          <a:xfrm>
            <a:off x="5612510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3" name="Freeform 42"/>
          <p:cNvSpPr/>
          <p:nvPr/>
        </p:nvSpPr>
        <p:spPr>
          <a:xfrm>
            <a:off x="5792080" y="4324259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4" name="Freeform 43"/>
          <p:cNvSpPr/>
          <p:nvPr/>
        </p:nvSpPr>
        <p:spPr>
          <a:xfrm>
            <a:off x="5976275" y="5849373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5" name="Freeform 44"/>
          <p:cNvSpPr/>
          <p:nvPr/>
        </p:nvSpPr>
        <p:spPr>
          <a:xfrm>
            <a:off x="6178537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6" name="Freeform 45"/>
          <p:cNvSpPr/>
          <p:nvPr/>
        </p:nvSpPr>
        <p:spPr>
          <a:xfrm>
            <a:off x="635810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7" name="Freeform 46"/>
          <p:cNvSpPr/>
          <p:nvPr/>
        </p:nvSpPr>
        <p:spPr>
          <a:xfrm>
            <a:off x="6549002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" name="Freeform 47"/>
          <p:cNvSpPr/>
          <p:nvPr/>
        </p:nvSpPr>
        <p:spPr>
          <a:xfrm>
            <a:off x="671067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" name="Freeform 48"/>
          <p:cNvSpPr/>
          <p:nvPr/>
        </p:nvSpPr>
        <p:spPr>
          <a:xfrm>
            <a:off x="6896946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" name="Freeform 49"/>
          <p:cNvSpPr/>
          <p:nvPr/>
        </p:nvSpPr>
        <p:spPr>
          <a:xfrm>
            <a:off x="7076517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" name="Freeform 50"/>
          <p:cNvSpPr/>
          <p:nvPr/>
        </p:nvSpPr>
        <p:spPr>
          <a:xfrm>
            <a:off x="7267412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" name="Freeform 51"/>
          <p:cNvSpPr/>
          <p:nvPr/>
        </p:nvSpPr>
        <p:spPr>
          <a:xfrm>
            <a:off x="7429088" y="427047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" name="Freeform 52"/>
          <p:cNvSpPr/>
          <p:nvPr/>
        </p:nvSpPr>
        <p:spPr>
          <a:xfrm>
            <a:off x="7612409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" name="Freeform 53"/>
          <p:cNvSpPr/>
          <p:nvPr/>
        </p:nvSpPr>
        <p:spPr>
          <a:xfrm>
            <a:off x="7791978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" name="Freeform 54"/>
          <p:cNvSpPr/>
          <p:nvPr/>
        </p:nvSpPr>
        <p:spPr>
          <a:xfrm>
            <a:off x="7982874" y="4297368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" name="Freeform 55"/>
          <p:cNvSpPr/>
          <p:nvPr/>
        </p:nvSpPr>
        <p:spPr>
          <a:xfrm>
            <a:off x="8163897" y="4306323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" name="Freeform 56"/>
          <p:cNvSpPr/>
          <p:nvPr/>
        </p:nvSpPr>
        <p:spPr>
          <a:xfrm>
            <a:off x="8343466" y="4306323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" name="Freeform 57"/>
          <p:cNvSpPr/>
          <p:nvPr/>
        </p:nvSpPr>
        <p:spPr>
          <a:xfrm>
            <a:off x="8534361" y="4306323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" name="Freeform 58"/>
          <p:cNvSpPr/>
          <p:nvPr/>
        </p:nvSpPr>
        <p:spPr>
          <a:xfrm>
            <a:off x="8729924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0" name="Freeform 59"/>
          <p:cNvSpPr/>
          <p:nvPr/>
        </p:nvSpPr>
        <p:spPr>
          <a:xfrm>
            <a:off x="8909494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" name="Freeform 60"/>
          <p:cNvSpPr/>
          <p:nvPr/>
        </p:nvSpPr>
        <p:spPr>
          <a:xfrm>
            <a:off x="9100389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" name="Freeform 61"/>
          <p:cNvSpPr/>
          <p:nvPr/>
        </p:nvSpPr>
        <p:spPr>
          <a:xfrm>
            <a:off x="9262065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" name="Freeform 62"/>
          <p:cNvSpPr/>
          <p:nvPr/>
        </p:nvSpPr>
        <p:spPr>
          <a:xfrm>
            <a:off x="9448333" y="425254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" name="Freeform 63"/>
          <p:cNvSpPr/>
          <p:nvPr/>
        </p:nvSpPr>
        <p:spPr>
          <a:xfrm>
            <a:off x="9627904" y="425254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" name="Freeform 64"/>
          <p:cNvSpPr/>
          <p:nvPr/>
        </p:nvSpPr>
        <p:spPr>
          <a:xfrm>
            <a:off x="9818798" y="425254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" name="Freeform 65"/>
          <p:cNvSpPr/>
          <p:nvPr/>
        </p:nvSpPr>
        <p:spPr>
          <a:xfrm>
            <a:off x="9980474" y="425254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" name="Freeform 66"/>
          <p:cNvSpPr/>
          <p:nvPr/>
        </p:nvSpPr>
        <p:spPr>
          <a:xfrm>
            <a:off x="10163796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" name="Freeform 67"/>
          <p:cNvSpPr/>
          <p:nvPr/>
        </p:nvSpPr>
        <p:spPr>
          <a:xfrm>
            <a:off x="10343365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" name="Freeform 68"/>
          <p:cNvSpPr/>
          <p:nvPr/>
        </p:nvSpPr>
        <p:spPr>
          <a:xfrm>
            <a:off x="10534261" y="4279432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" name="Freeform 69"/>
          <p:cNvSpPr/>
          <p:nvPr/>
        </p:nvSpPr>
        <p:spPr>
          <a:xfrm>
            <a:off x="10709706" y="4267470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" name="Freeform 72"/>
          <p:cNvSpPr/>
          <p:nvPr/>
        </p:nvSpPr>
        <p:spPr>
          <a:xfrm>
            <a:off x="11238899" y="5819475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" name="Freeform 73"/>
          <p:cNvSpPr/>
          <p:nvPr/>
        </p:nvSpPr>
        <p:spPr>
          <a:xfrm>
            <a:off x="11418469" y="5819475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5" name="Freeform 74"/>
          <p:cNvSpPr/>
          <p:nvPr/>
        </p:nvSpPr>
        <p:spPr>
          <a:xfrm>
            <a:off x="11609365" y="5819475"/>
            <a:ext cx="186268" cy="322827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grpSp>
        <p:nvGrpSpPr>
          <p:cNvPr id="76" name="Group 75"/>
          <p:cNvGrpSpPr/>
          <p:nvPr/>
        </p:nvGrpSpPr>
        <p:grpSpPr>
          <a:xfrm>
            <a:off x="294418" y="2987313"/>
            <a:ext cx="11728086" cy="2540440"/>
            <a:chOff x="220813" y="2008591"/>
            <a:chExt cx="8796065" cy="1905330"/>
          </a:xfrm>
        </p:grpSpPr>
        <p:grpSp>
          <p:nvGrpSpPr>
            <p:cNvPr id="77" name="Group 76"/>
            <p:cNvGrpSpPr/>
            <p:nvPr/>
          </p:nvGrpSpPr>
          <p:grpSpPr>
            <a:xfrm>
              <a:off x="220813" y="2008592"/>
              <a:ext cx="2136643" cy="1857437"/>
              <a:chOff x="220813" y="2008592"/>
              <a:chExt cx="2136643" cy="1857437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20813" y="2008592"/>
                <a:ext cx="2136643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 power, help isolate </a:t>
                </a:r>
                <a:br>
                  <a:rPr lang="en-US" sz="1600" dirty="0"/>
                </a:br>
                <a:r>
                  <a:rPr lang="en-US" sz="1600" dirty="0"/>
                  <a:t>against neighboring channels</a:t>
                </a:r>
                <a:endParaRPr lang="en-US" sz="1600" baseline="30000" dirty="0"/>
              </a:p>
            </p:txBody>
          </p:sp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253225" y="2575939"/>
                <a:ext cx="204529" cy="12900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6880235" y="2008591"/>
              <a:ext cx="2136643" cy="1905330"/>
              <a:chOff x="6880235" y="2008591"/>
              <a:chExt cx="2136643" cy="1905330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880235" y="2008591"/>
                <a:ext cx="2136643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 power, help isolate </a:t>
                </a:r>
                <a:br>
                  <a:rPr lang="en-US" sz="1600" dirty="0"/>
                </a:br>
                <a:r>
                  <a:rPr lang="en-US" sz="1600" dirty="0"/>
                  <a:t>against neighboring channels</a:t>
                </a:r>
                <a:endParaRPr lang="en-US" sz="1600" baseline="30000" dirty="0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8563851" y="2575939"/>
                <a:ext cx="207341" cy="13379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83" name="Group 82"/>
          <p:cNvGrpSpPr/>
          <p:nvPr/>
        </p:nvGrpSpPr>
        <p:grpSpPr>
          <a:xfrm>
            <a:off x="4702018" y="3436002"/>
            <a:ext cx="2953051" cy="843431"/>
            <a:chOff x="3526512" y="2345107"/>
            <a:chExt cx="2214788" cy="632573"/>
          </a:xfrm>
        </p:grpSpPr>
        <p:sp>
          <p:nvSpPr>
            <p:cNvPr id="84" name="TextBox 83"/>
            <p:cNvSpPr txBox="1"/>
            <p:nvPr/>
          </p:nvSpPr>
          <p:spPr>
            <a:xfrm>
              <a:off x="3526512" y="2345107"/>
              <a:ext cx="2214788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“guides”</a:t>
              </a:r>
              <a:br>
                <a:rPr lang="en-US" sz="1600" dirty="0"/>
              </a:br>
              <a:r>
                <a:rPr lang="en-US" sz="1600" dirty="0"/>
                <a:t>to help evaluate channel noise</a:t>
              </a:r>
              <a:endParaRPr lang="en-US" sz="1600" baseline="30000" dirty="0"/>
            </a:p>
          </p:txBody>
        </p:sp>
        <p:cxnSp>
          <p:nvCxnSpPr>
            <p:cNvPr id="85" name="Straight Arrow Connector 84"/>
            <p:cNvCxnSpPr/>
            <p:nvPr/>
          </p:nvCxnSpPr>
          <p:spPr bwMode="auto">
            <a:xfrm>
              <a:off x="3600422" y="2756644"/>
              <a:ext cx="0" cy="2210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5506746" y="2736476"/>
              <a:ext cx="0" cy="2210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Freeform 1"/>
          <p:cNvSpPr/>
          <p:nvPr/>
        </p:nvSpPr>
        <p:spPr bwMode="auto">
          <a:xfrm>
            <a:off x="56707" y="3331220"/>
            <a:ext cx="12021880" cy="3289321"/>
          </a:xfrm>
          <a:custGeom>
            <a:avLst/>
            <a:gdLst>
              <a:gd name="connsiteX0" fmla="*/ 0 w 9016410"/>
              <a:gd name="connsiteY0" fmla="*/ 2466991 h 2466991"/>
              <a:gd name="connsiteX1" fmla="*/ 4508205 w 9016410"/>
              <a:gd name="connsiteY1" fmla="*/ 237 h 2466991"/>
              <a:gd name="connsiteX2" fmla="*/ 9016410 w 9016410"/>
              <a:gd name="connsiteY2" fmla="*/ 2350033 h 246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6410" h="2466991">
                <a:moveTo>
                  <a:pt x="0" y="2466991"/>
                </a:moveTo>
                <a:cubicBezTo>
                  <a:pt x="1502735" y="1243360"/>
                  <a:pt x="3005470" y="19730"/>
                  <a:pt x="4508205" y="237"/>
                </a:cubicBezTo>
                <a:cubicBezTo>
                  <a:pt x="6010940" y="-19256"/>
                  <a:pt x="7513675" y="1165388"/>
                  <a:pt x="9016410" y="2350033"/>
                </a:cubicBezTo>
              </a:path>
            </a:pathLst>
          </a:custGeom>
          <a:noFill/>
          <a:ln w="3175" cap="flat">
            <a:solidFill>
              <a:schemeClr val="bg1">
                <a:lumMod val="6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87" name="Freeform 86"/>
          <p:cNvSpPr/>
          <p:nvPr/>
        </p:nvSpPr>
        <p:spPr>
          <a:xfrm>
            <a:off x="929448" y="4286816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13141" y="4275443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10892337" y="4286816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066277" y="4285196"/>
            <a:ext cx="179569" cy="184794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53243" y="6273112"/>
            <a:ext cx="122020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7% pilots </a:t>
            </a:r>
          </a:p>
        </p:txBody>
      </p:sp>
    </p:spTree>
    <p:extLst>
      <p:ext uri="{BB962C8B-B14F-4D97-AF65-F5344CB8AC3E}">
        <p14:creationId xmlns:p14="http://schemas.microsoft.com/office/powerpoint/2010/main" val="99615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878915" y="-22040"/>
            <a:ext cx="10515599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802.11n/802.11ac 40 MHz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1312626" y="1296666"/>
            <a:ext cx="9461500" cy="4892277"/>
          </a:xfrm>
          <a:prstGeom prst="rect">
            <a:avLst/>
          </a:prstGeom>
        </p:spPr>
        <p:txBody>
          <a:bodyPr lIns="68568" tIns="34284" rIns="68568" bIns="34284"/>
          <a:lstStyle/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128 subcarriers (vs. 64)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14 (vs. 12/8) zero subcarriers on sides </a:t>
            </a:r>
            <a:r>
              <a:rPr lang="en-US" sz="1600" dirty="0">
                <a:sym typeface="Arial" charset="0"/>
              </a:rPr>
              <a:t>(6;5) </a:t>
            </a:r>
            <a:r>
              <a:rPr lang="en-US" sz="1867" dirty="0">
                <a:sym typeface="Arial" charset="0"/>
              </a:rPr>
              <a:t>and center </a:t>
            </a:r>
            <a:r>
              <a:rPr lang="en-US" sz="1600" dirty="0">
                <a:sym typeface="Arial" charset="0"/>
              </a:rPr>
              <a:t>(3)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6 pilot subcarriers (vs. 4): +-11, +-25, +-53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108 data subcarriers (vs. 48/52)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251" y="3066504"/>
            <a:ext cx="5711339" cy="472563"/>
            <a:chOff x="150963" y="2957512"/>
            <a:chExt cx="8695761" cy="1439744"/>
          </a:xfrm>
        </p:grpSpPr>
        <p:sp>
          <p:nvSpPr>
            <p:cNvPr id="10" name="Freeform 9"/>
            <p:cNvSpPr/>
            <p:nvPr/>
          </p:nvSpPr>
          <p:spPr>
            <a:xfrm>
              <a:off x="150963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5640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8812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0069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9770" y="4114800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24448" y="4114800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72643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3900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23139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66068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09239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44182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78859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22030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43287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82989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17666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460837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82095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1958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5426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97434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133978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68656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411827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33084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7278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0746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950634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7189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09382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44059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82206" y="4155136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33902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68580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91175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3008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72709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07387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50558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71815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09306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84398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8715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22922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57599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00770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47442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682120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25291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946548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086249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220927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364098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485355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622846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757523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900695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32279" y="296870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70426" y="4112544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91683" y="4112544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429174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563851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707023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884563" y="3055980"/>
            <a:ext cx="5711339" cy="472563"/>
            <a:chOff x="150963" y="2957512"/>
            <a:chExt cx="8695761" cy="1439744"/>
          </a:xfrm>
        </p:grpSpPr>
        <p:sp>
          <p:nvSpPr>
            <p:cNvPr id="154" name="Freeform 153"/>
            <p:cNvSpPr/>
            <p:nvPr/>
          </p:nvSpPr>
          <p:spPr>
            <a:xfrm>
              <a:off x="150963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85640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28812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50069" y="4134968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89770" y="4114800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24448" y="4114800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72643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093900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23139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366068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509239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644182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778859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922030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043287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182989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317666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460837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582095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71958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85426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997434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133978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268656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411827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533084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67278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80746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950634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07189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209382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344059" y="301130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482206" y="4155136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633902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768580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911751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033008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172709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307387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450558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571815" y="2970964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709306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843983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987155" y="299113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122922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257599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400770" y="299784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547442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682120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825291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946548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086249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220927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364098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485355" y="2957512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622846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757523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900695" y="2977680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032279" y="2968708"/>
              <a:ext cx="134677" cy="1385956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170426" y="4112544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291683" y="4112544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429174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563851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707023" y="4132712"/>
              <a:ext cx="139701" cy="242120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3128" y="4395772"/>
            <a:ext cx="11368805" cy="494865"/>
            <a:chOff x="114846" y="3296828"/>
            <a:chExt cx="8526604" cy="371149"/>
          </a:xfrm>
        </p:grpSpPr>
        <p:sp>
          <p:nvSpPr>
            <p:cNvPr id="219" name="Freeform 218"/>
            <p:cNvSpPr/>
            <p:nvPr/>
          </p:nvSpPr>
          <p:spPr>
            <a:xfrm>
              <a:off x="114846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81187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5171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1144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80261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46603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1960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7933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4706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1340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8392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5040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1674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9872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04699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115815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182157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25268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31241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38014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4464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51700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58427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65061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721137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780868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849684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9160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98655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20462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11401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8035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323127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38946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45999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5197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588542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265488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272541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78514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8528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91920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98973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056614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122955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193481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265731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33207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40259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46232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3531146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3597488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668013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3727744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795472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86181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393233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997157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338406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4404747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4475274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476270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482243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489016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495650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502702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350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5984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2303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29009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5358915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425257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549578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555551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62324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6895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576010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582737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589371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5964237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023968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092784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1591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22965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62893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635711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42345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566227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63256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70309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67628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831642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89798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96851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02824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0959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716230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723283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299714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7366055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7436581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508831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757517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64569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770542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774246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840588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911113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970844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038572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10491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17543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240257" y="3315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308308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368039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435766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502108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572634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4066445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4131836" y="330765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419817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426859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552765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623227" y="331507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4696494" y="331141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2255548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6492739" y="3326796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08179" y="2827333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+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652478" y="3742805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792" y="5420232"/>
            <a:ext cx="387638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5% pilots, 2.3x 802.11a/g capacity </a:t>
            </a:r>
          </a:p>
        </p:txBody>
      </p:sp>
    </p:spTree>
    <p:extLst>
      <p:ext uri="{BB962C8B-B14F-4D97-AF65-F5344CB8AC3E}">
        <p14:creationId xmlns:p14="http://schemas.microsoft.com/office/powerpoint/2010/main" val="164500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599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802.11ac 80 MHz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1336671" y="1538868"/>
            <a:ext cx="9461500" cy="4127585"/>
          </a:xfrm>
          <a:prstGeom prst="rect">
            <a:avLst/>
          </a:prstGeom>
        </p:spPr>
        <p:txBody>
          <a:bodyPr lIns="68568" tIns="34284" rIns="68568" bIns="34284"/>
          <a:lstStyle/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256 subcarriers (vs. 128)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Still 14 zero subcarriers on sides </a:t>
            </a:r>
            <a:r>
              <a:rPr lang="en-US" sz="1600" dirty="0">
                <a:sym typeface="Arial" charset="0"/>
              </a:rPr>
              <a:t>(6;5) </a:t>
            </a:r>
            <a:r>
              <a:rPr lang="en-US" sz="1867" dirty="0">
                <a:sym typeface="Arial" charset="0"/>
              </a:rPr>
              <a:t>and center </a:t>
            </a:r>
            <a:r>
              <a:rPr lang="en-US" sz="1600" dirty="0">
                <a:sym typeface="Arial" charset="0"/>
              </a:rPr>
              <a:t>(3)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8 pilot subcarriers (vs. 6): +-11, +-39, +-75, +-103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234 data subcarriers (vs. 108)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587" y="3055582"/>
            <a:ext cx="5626789" cy="494865"/>
            <a:chOff x="114846" y="3296828"/>
            <a:chExt cx="8526604" cy="371149"/>
          </a:xfrm>
        </p:grpSpPr>
        <p:sp>
          <p:nvSpPr>
            <p:cNvPr id="219" name="Freeform 218"/>
            <p:cNvSpPr/>
            <p:nvPr/>
          </p:nvSpPr>
          <p:spPr>
            <a:xfrm>
              <a:off x="114846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81187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5171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1144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80261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46603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1960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7933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4706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1340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8392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5040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1674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9872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04699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115815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182157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25268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31241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38014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4464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51700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58427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65061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721137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780868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849684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9160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98655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20462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11401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8035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323127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38946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45999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5197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588542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265488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272541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78514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8528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91920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98973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056614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122955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193481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265731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33207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40259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46232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3531146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3597488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668013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3727744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795472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86181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393233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997157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338406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4404747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4475274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476270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482243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489016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495650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502702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350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5984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2303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29009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5358915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425257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549578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555551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62324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6895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576010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582737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589371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5964237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023968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092784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1591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22965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62893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635711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42345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566227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63256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70309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67628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831642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89798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96851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02824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0959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716230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723283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299714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7366055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7436581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508831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757517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64569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770542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774246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840588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911113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970844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038572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10491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17543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240257" y="3315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308308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368039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435766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502108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572634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4066445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4131836" y="330765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419817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426859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552765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623227" y="331507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4696494" y="331141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2255548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6492739" y="3326796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25427" y="2734128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+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652478" y="3742805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639" y="5666453"/>
            <a:ext cx="72106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3% pilots, 4.9x 802.11a/g capacity, 2.15x 11n/ac 40 MHz capacity 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976491" y="3081494"/>
            <a:ext cx="5626789" cy="494865"/>
            <a:chOff x="114846" y="3296828"/>
            <a:chExt cx="8526604" cy="371149"/>
          </a:xfrm>
        </p:grpSpPr>
        <p:sp>
          <p:nvSpPr>
            <p:cNvPr id="279" name="Freeform 278"/>
            <p:cNvSpPr/>
            <p:nvPr/>
          </p:nvSpPr>
          <p:spPr>
            <a:xfrm>
              <a:off x="114846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81187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25171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311444" y="3586683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380261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446603" y="3581718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1960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7933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64706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1340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8392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85040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1674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872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104699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1115815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1182157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1252683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131241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1380141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14464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151700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158427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165061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1721137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1780868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1849684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19160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1986552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2046283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2114010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2180352" y="331006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2323127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38946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245999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2519726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2588542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2654884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272541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2785140" y="3300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2852868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2919209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2989735" y="330510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3056614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3122955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3193481" y="330675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3265731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333207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340259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346232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3531146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3597488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3668013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3727744" y="329682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3795472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3861813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3932339" y="330179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3997157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4338406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4404747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4475274" y="3590514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476270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482243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489016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495650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502702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509350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515984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52303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529009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5358915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5425257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5495783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555551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5623241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56895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576010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582737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589371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5964237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6023968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6092784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61591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6229652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6289383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6357110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6423452" y="332562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6566227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663256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70309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6762826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6831642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6897984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696851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7028240" y="331569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7095968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7162309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7232835" y="332065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7299714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7366055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7436581" y="332231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7508831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757517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764569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770542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7774246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7840588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7911113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7970844" y="331238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8038572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8104913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8175439" y="331734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8240257" y="3315139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8308308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8368039" y="3596717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8435766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8502108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8572634" y="3601682"/>
              <a:ext cx="68816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4066445" y="3299584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4131836" y="3307653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419817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4268597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4552765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4623227" y="331507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4696494" y="3311418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2255548" y="3311022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6492739" y="3326796"/>
              <a:ext cx="66341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477" name="Freeform 476"/>
          <p:cNvSpPr/>
          <p:nvPr/>
        </p:nvSpPr>
        <p:spPr>
          <a:xfrm>
            <a:off x="252998" y="482690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78" name="Freeform 477"/>
          <p:cNvSpPr/>
          <p:nvPr/>
        </p:nvSpPr>
        <p:spPr>
          <a:xfrm>
            <a:off x="296777" y="482690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79" name="Freeform 478"/>
          <p:cNvSpPr/>
          <p:nvPr/>
        </p:nvSpPr>
        <p:spPr>
          <a:xfrm>
            <a:off x="343318" y="482690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0" name="Freeform 479"/>
          <p:cNvSpPr/>
          <p:nvPr/>
        </p:nvSpPr>
        <p:spPr>
          <a:xfrm>
            <a:off x="382735" y="482690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1" name="Freeform 480"/>
          <p:cNvSpPr/>
          <p:nvPr/>
        </p:nvSpPr>
        <p:spPr>
          <a:xfrm>
            <a:off x="428147" y="482028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2" name="Freeform 481"/>
          <p:cNvSpPr/>
          <p:nvPr/>
        </p:nvSpPr>
        <p:spPr>
          <a:xfrm>
            <a:off x="471927" y="4820286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3" name="Freeform 482"/>
          <p:cNvSpPr/>
          <p:nvPr/>
        </p:nvSpPr>
        <p:spPr>
          <a:xfrm>
            <a:off x="520100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484" name="Freeform 483"/>
          <p:cNvSpPr/>
          <p:nvPr/>
        </p:nvSpPr>
        <p:spPr>
          <a:xfrm>
            <a:off x="559517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5" name="Freeform 484"/>
          <p:cNvSpPr/>
          <p:nvPr/>
        </p:nvSpPr>
        <p:spPr>
          <a:xfrm>
            <a:off x="604211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6" name="Freeform 485"/>
          <p:cNvSpPr/>
          <p:nvPr/>
        </p:nvSpPr>
        <p:spPr>
          <a:xfrm>
            <a:off x="647991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7" name="Freeform 486"/>
          <p:cNvSpPr/>
          <p:nvPr/>
        </p:nvSpPr>
        <p:spPr>
          <a:xfrm>
            <a:off x="694531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8" name="Freeform 487"/>
          <p:cNvSpPr/>
          <p:nvPr/>
        </p:nvSpPr>
        <p:spPr>
          <a:xfrm>
            <a:off x="738397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89" name="Freeform 488"/>
          <p:cNvSpPr/>
          <p:nvPr/>
        </p:nvSpPr>
        <p:spPr>
          <a:xfrm>
            <a:off x="782176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0" name="Freeform 489"/>
          <p:cNvSpPr/>
          <p:nvPr/>
        </p:nvSpPr>
        <p:spPr>
          <a:xfrm>
            <a:off x="828717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1" name="Freeform 490"/>
          <p:cNvSpPr/>
          <p:nvPr/>
        </p:nvSpPr>
        <p:spPr>
          <a:xfrm>
            <a:off x="868135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2" name="Freeform 491"/>
          <p:cNvSpPr/>
          <p:nvPr/>
        </p:nvSpPr>
        <p:spPr>
          <a:xfrm>
            <a:off x="913547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3" name="Freeform 492"/>
          <p:cNvSpPr/>
          <p:nvPr/>
        </p:nvSpPr>
        <p:spPr>
          <a:xfrm>
            <a:off x="957327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4" name="Freeform 493"/>
          <p:cNvSpPr/>
          <p:nvPr/>
        </p:nvSpPr>
        <p:spPr>
          <a:xfrm>
            <a:off x="1003867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5" name="Freeform 494"/>
          <p:cNvSpPr/>
          <p:nvPr/>
        </p:nvSpPr>
        <p:spPr>
          <a:xfrm>
            <a:off x="1043284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6" name="Freeform 495"/>
          <p:cNvSpPr/>
          <p:nvPr/>
        </p:nvSpPr>
        <p:spPr>
          <a:xfrm>
            <a:off x="1087977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7" name="Freeform 496"/>
          <p:cNvSpPr/>
          <p:nvPr/>
        </p:nvSpPr>
        <p:spPr>
          <a:xfrm>
            <a:off x="1131757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8" name="Freeform 497"/>
          <p:cNvSpPr/>
          <p:nvPr/>
        </p:nvSpPr>
        <p:spPr>
          <a:xfrm>
            <a:off x="1178297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499" name="Freeform 498"/>
          <p:cNvSpPr/>
          <p:nvPr/>
        </p:nvSpPr>
        <p:spPr>
          <a:xfrm>
            <a:off x="1222684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0" name="Freeform 499"/>
          <p:cNvSpPr/>
          <p:nvPr/>
        </p:nvSpPr>
        <p:spPr>
          <a:xfrm>
            <a:off x="1266464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1" name="Freeform 500"/>
          <p:cNvSpPr/>
          <p:nvPr/>
        </p:nvSpPr>
        <p:spPr>
          <a:xfrm>
            <a:off x="1313004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2" name="Freeform 501"/>
          <p:cNvSpPr/>
          <p:nvPr/>
        </p:nvSpPr>
        <p:spPr>
          <a:xfrm>
            <a:off x="1352421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3" name="Freeform 502"/>
          <p:cNvSpPr/>
          <p:nvPr/>
        </p:nvSpPr>
        <p:spPr>
          <a:xfrm>
            <a:off x="1397833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4" name="Freeform 503"/>
          <p:cNvSpPr/>
          <p:nvPr/>
        </p:nvSpPr>
        <p:spPr>
          <a:xfrm>
            <a:off x="1441613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5" name="Freeform 504"/>
          <p:cNvSpPr/>
          <p:nvPr/>
        </p:nvSpPr>
        <p:spPr>
          <a:xfrm>
            <a:off x="1488155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6" name="Freeform 505"/>
          <p:cNvSpPr/>
          <p:nvPr/>
        </p:nvSpPr>
        <p:spPr>
          <a:xfrm>
            <a:off x="1527572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7" name="Freeform 506"/>
          <p:cNvSpPr/>
          <p:nvPr/>
        </p:nvSpPr>
        <p:spPr>
          <a:xfrm>
            <a:off x="1572265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8" name="Freeform 507"/>
          <p:cNvSpPr/>
          <p:nvPr/>
        </p:nvSpPr>
        <p:spPr>
          <a:xfrm>
            <a:off x="1616045" y="44580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09" name="Freeform 508"/>
          <p:cNvSpPr/>
          <p:nvPr/>
        </p:nvSpPr>
        <p:spPr>
          <a:xfrm>
            <a:off x="1710264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0" name="Freeform 509"/>
          <p:cNvSpPr/>
          <p:nvPr/>
        </p:nvSpPr>
        <p:spPr>
          <a:xfrm>
            <a:off x="1754043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1" name="Freeform 510"/>
          <p:cNvSpPr/>
          <p:nvPr/>
        </p:nvSpPr>
        <p:spPr>
          <a:xfrm>
            <a:off x="1800584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2" name="Freeform 511"/>
          <p:cNvSpPr/>
          <p:nvPr/>
        </p:nvSpPr>
        <p:spPr>
          <a:xfrm>
            <a:off x="1840001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3" name="Freeform 512"/>
          <p:cNvSpPr/>
          <p:nvPr/>
        </p:nvSpPr>
        <p:spPr>
          <a:xfrm>
            <a:off x="1885413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4" name="Freeform 513"/>
          <p:cNvSpPr/>
          <p:nvPr/>
        </p:nvSpPr>
        <p:spPr>
          <a:xfrm>
            <a:off x="1929193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5" name="Freeform 514"/>
          <p:cNvSpPr/>
          <p:nvPr/>
        </p:nvSpPr>
        <p:spPr>
          <a:xfrm>
            <a:off x="1975735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6" name="Freeform 515"/>
          <p:cNvSpPr/>
          <p:nvPr/>
        </p:nvSpPr>
        <p:spPr>
          <a:xfrm>
            <a:off x="2015151" y="444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7" name="Freeform 516"/>
          <p:cNvSpPr/>
          <p:nvPr/>
        </p:nvSpPr>
        <p:spPr>
          <a:xfrm>
            <a:off x="2059845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8" name="Freeform 517"/>
          <p:cNvSpPr/>
          <p:nvPr/>
        </p:nvSpPr>
        <p:spPr>
          <a:xfrm>
            <a:off x="2103624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19" name="Freeform 518"/>
          <p:cNvSpPr/>
          <p:nvPr/>
        </p:nvSpPr>
        <p:spPr>
          <a:xfrm>
            <a:off x="2150165" y="44514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0" name="Freeform 519"/>
          <p:cNvSpPr/>
          <p:nvPr/>
        </p:nvSpPr>
        <p:spPr>
          <a:xfrm>
            <a:off x="2194299" y="44536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1" name="Freeform 520"/>
          <p:cNvSpPr/>
          <p:nvPr/>
        </p:nvSpPr>
        <p:spPr>
          <a:xfrm>
            <a:off x="2238077" y="44536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2" name="Freeform 521"/>
          <p:cNvSpPr/>
          <p:nvPr/>
        </p:nvSpPr>
        <p:spPr>
          <a:xfrm>
            <a:off x="2284619" y="44536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3" name="Freeform 522"/>
          <p:cNvSpPr/>
          <p:nvPr/>
        </p:nvSpPr>
        <p:spPr>
          <a:xfrm>
            <a:off x="2332297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4" name="Freeform 523"/>
          <p:cNvSpPr/>
          <p:nvPr/>
        </p:nvSpPr>
        <p:spPr>
          <a:xfrm>
            <a:off x="2376077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5" name="Freeform 524"/>
          <p:cNvSpPr/>
          <p:nvPr/>
        </p:nvSpPr>
        <p:spPr>
          <a:xfrm>
            <a:off x="2422617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6" name="Freeform 525"/>
          <p:cNvSpPr/>
          <p:nvPr/>
        </p:nvSpPr>
        <p:spPr>
          <a:xfrm>
            <a:off x="2462035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7" name="Freeform 526"/>
          <p:cNvSpPr/>
          <p:nvPr/>
        </p:nvSpPr>
        <p:spPr>
          <a:xfrm>
            <a:off x="2507447" y="444043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8" name="Freeform 527"/>
          <p:cNvSpPr/>
          <p:nvPr/>
        </p:nvSpPr>
        <p:spPr>
          <a:xfrm>
            <a:off x="2551227" y="444043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29" name="Freeform 528"/>
          <p:cNvSpPr/>
          <p:nvPr/>
        </p:nvSpPr>
        <p:spPr>
          <a:xfrm>
            <a:off x="2597767" y="444043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0" name="Freeform 529"/>
          <p:cNvSpPr/>
          <p:nvPr/>
        </p:nvSpPr>
        <p:spPr>
          <a:xfrm>
            <a:off x="2637184" y="444043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1" name="Freeform 530"/>
          <p:cNvSpPr/>
          <p:nvPr/>
        </p:nvSpPr>
        <p:spPr>
          <a:xfrm>
            <a:off x="2681879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2" name="Freeform 531"/>
          <p:cNvSpPr/>
          <p:nvPr/>
        </p:nvSpPr>
        <p:spPr>
          <a:xfrm>
            <a:off x="2725657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3" name="Freeform 532"/>
          <p:cNvSpPr/>
          <p:nvPr/>
        </p:nvSpPr>
        <p:spPr>
          <a:xfrm>
            <a:off x="2772199" y="444705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4" name="Freeform 533"/>
          <p:cNvSpPr/>
          <p:nvPr/>
        </p:nvSpPr>
        <p:spPr>
          <a:xfrm>
            <a:off x="2814972" y="44441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38" name="Freeform 537"/>
          <p:cNvSpPr/>
          <p:nvPr/>
        </p:nvSpPr>
        <p:spPr>
          <a:xfrm>
            <a:off x="3320164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539" name="Freeform 538"/>
          <p:cNvSpPr/>
          <p:nvPr/>
        </p:nvSpPr>
        <p:spPr>
          <a:xfrm>
            <a:off x="3359581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0" name="Freeform 539"/>
          <p:cNvSpPr/>
          <p:nvPr/>
        </p:nvSpPr>
        <p:spPr>
          <a:xfrm>
            <a:off x="3404275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1" name="Freeform 540"/>
          <p:cNvSpPr/>
          <p:nvPr/>
        </p:nvSpPr>
        <p:spPr>
          <a:xfrm>
            <a:off x="3448055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2" name="Freeform 541"/>
          <p:cNvSpPr/>
          <p:nvPr/>
        </p:nvSpPr>
        <p:spPr>
          <a:xfrm>
            <a:off x="3494595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3" name="Freeform 542"/>
          <p:cNvSpPr/>
          <p:nvPr/>
        </p:nvSpPr>
        <p:spPr>
          <a:xfrm>
            <a:off x="3538460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4" name="Freeform 543"/>
          <p:cNvSpPr/>
          <p:nvPr/>
        </p:nvSpPr>
        <p:spPr>
          <a:xfrm>
            <a:off x="3582240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5" name="Freeform 544"/>
          <p:cNvSpPr/>
          <p:nvPr/>
        </p:nvSpPr>
        <p:spPr>
          <a:xfrm>
            <a:off x="3628780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6" name="Freeform 545"/>
          <p:cNvSpPr/>
          <p:nvPr/>
        </p:nvSpPr>
        <p:spPr>
          <a:xfrm>
            <a:off x="366819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7" name="Freeform 546"/>
          <p:cNvSpPr/>
          <p:nvPr/>
        </p:nvSpPr>
        <p:spPr>
          <a:xfrm>
            <a:off x="3713609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8" name="Freeform 547"/>
          <p:cNvSpPr/>
          <p:nvPr/>
        </p:nvSpPr>
        <p:spPr>
          <a:xfrm>
            <a:off x="3757389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49" name="Freeform 548"/>
          <p:cNvSpPr/>
          <p:nvPr/>
        </p:nvSpPr>
        <p:spPr>
          <a:xfrm>
            <a:off x="3803931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0" name="Freeform 549"/>
          <p:cNvSpPr/>
          <p:nvPr/>
        </p:nvSpPr>
        <p:spPr>
          <a:xfrm>
            <a:off x="3843347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1" name="Freeform 550"/>
          <p:cNvSpPr/>
          <p:nvPr/>
        </p:nvSpPr>
        <p:spPr>
          <a:xfrm>
            <a:off x="3888041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2" name="Freeform 551"/>
          <p:cNvSpPr/>
          <p:nvPr/>
        </p:nvSpPr>
        <p:spPr>
          <a:xfrm>
            <a:off x="3931821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3" name="Freeform 552"/>
          <p:cNvSpPr/>
          <p:nvPr/>
        </p:nvSpPr>
        <p:spPr>
          <a:xfrm>
            <a:off x="3978361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4" name="Freeform 553"/>
          <p:cNvSpPr/>
          <p:nvPr/>
        </p:nvSpPr>
        <p:spPr>
          <a:xfrm>
            <a:off x="4022748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5" name="Freeform 554"/>
          <p:cNvSpPr/>
          <p:nvPr/>
        </p:nvSpPr>
        <p:spPr>
          <a:xfrm>
            <a:off x="4066528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6" name="Freeform 555"/>
          <p:cNvSpPr/>
          <p:nvPr/>
        </p:nvSpPr>
        <p:spPr>
          <a:xfrm>
            <a:off x="4113068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7" name="Freeform 556"/>
          <p:cNvSpPr/>
          <p:nvPr/>
        </p:nvSpPr>
        <p:spPr>
          <a:xfrm>
            <a:off x="4152485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8" name="Freeform 557"/>
          <p:cNvSpPr/>
          <p:nvPr/>
        </p:nvSpPr>
        <p:spPr>
          <a:xfrm>
            <a:off x="419789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59" name="Freeform 558"/>
          <p:cNvSpPr/>
          <p:nvPr/>
        </p:nvSpPr>
        <p:spPr>
          <a:xfrm>
            <a:off x="424167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0" name="Freeform 559"/>
          <p:cNvSpPr/>
          <p:nvPr/>
        </p:nvSpPr>
        <p:spPr>
          <a:xfrm>
            <a:off x="428821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1" name="Freeform 560"/>
          <p:cNvSpPr/>
          <p:nvPr/>
        </p:nvSpPr>
        <p:spPr>
          <a:xfrm>
            <a:off x="4327635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2" name="Freeform 561"/>
          <p:cNvSpPr/>
          <p:nvPr/>
        </p:nvSpPr>
        <p:spPr>
          <a:xfrm>
            <a:off x="4372328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3" name="Freeform 562"/>
          <p:cNvSpPr/>
          <p:nvPr/>
        </p:nvSpPr>
        <p:spPr>
          <a:xfrm>
            <a:off x="4416108" y="44788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4" name="Freeform 563"/>
          <p:cNvSpPr/>
          <p:nvPr/>
        </p:nvSpPr>
        <p:spPr>
          <a:xfrm>
            <a:off x="451032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5" name="Freeform 564"/>
          <p:cNvSpPr/>
          <p:nvPr/>
        </p:nvSpPr>
        <p:spPr>
          <a:xfrm>
            <a:off x="455410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6" name="Freeform 565"/>
          <p:cNvSpPr/>
          <p:nvPr/>
        </p:nvSpPr>
        <p:spPr>
          <a:xfrm>
            <a:off x="460064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7" name="Freeform 566"/>
          <p:cNvSpPr/>
          <p:nvPr/>
        </p:nvSpPr>
        <p:spPr>
          <a:xfrm>
            <a:off x="4640064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8" name="Freeform 567"/>
          <p:cNvSpPr/>
          <p:nvPr/>
        </p:nvSpPr>
        <p:spPr>
          <a:xfrm>
            <a:off x="4685477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69" name="Freeform 568"/>
          <p:cNvSpPr/>
          <p:nvPr/>
        </p:nvSpPr>
        <p:spPr>
          <a:xfrm>
            <a:off x="4729256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0" name="Freeform 569"/>
          <p:cNvSpPr/>
          <p:nvPr/>
        </p:nvSpPr>
        <p:spPr>
          <a:xfrm>
            <a:off x="4775797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1" name="Freeform 570"/>
          <p:cNvSpPr/>
          <p:nvPr/>
        </p:nvSpPr>
        <p:spPr>
          <a:xfrm>
            <a:off x="4815213" y="44655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2" name="Freeform 571"/>
          <p:cNvSpPr/>
          <p:nvPr/>
        </p:nvSpPr>
        <p:spPr>
          <a:xfrm>
            <a:off x="4859908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3" name="Freeform 572"/>
          <p:cNvSpPr/>
          <p:nvPr/>
        </p:nvSpPr>
        <p:spPr>
          <a:xfrm>
            <a:off x="4903687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4" name="Freeform 573"/>
          <p:cNvSpPr/>
          <p:nvPr/>
        </p:nvSpPr>
        <p:spPr>
          <a:xfrm>
            <a:off x="4950228" y="44722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5" name="Freeform 574"/>
          <p:cNvSpPr/>
          <p:nvPr/>
        </p:nvSpPr>
        <p:spPr>
          <a:xfrm>
            <a:off x="4994361" y="447441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6" name="Freeform 575"/>
          <p:cNvSpPr/>
          <p:nvPr/>
        </p:nvSpPr>
        <p:spPr>
          <a:xfrm>
            <a:off x="5038141" y="447441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7" name="Freeform 576"/>
          <p:cNvSpPr/>
          <p:nvPr/>
        </p:nvSpPr>
        <p:spPr>
          <a:xfrm>
            <a:off x="5084681" y="447441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8" name="Freeform 577"/>
          <p:cNvSpPr/>
          <p:nvPr/>
        </p:nvSpPr>
        <p:spPr>
          <a:xfrm>
            <a:off x="5132360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79" name="Freeform 578"/>
          <p:cNvSpPr/>
          <p:nvPr/>
        </p:nvSpPr>
        <p:spPr>
          <a:xfrm>
            <a:off x="5176140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0" name="Freeform 579"/>
          <p:cNvSpPr/>
          <p:nvPr/>
        </p:nvSpPr>
        <p:spPr>
          <a:xfrm>
            <a:off x="5222681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1" name="Freeform 580"/>
          <p:cNvSpPr/>
          <p:nvPr/>
        </p:nvSpPr>
        <p:spPr>
          <a:xfrm>
            <a:off x="5262097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2" name="Freeform 581"/>
          <p:cNvSpPr/>
          <p:nvPr/>
        </p:nvSpPr>
        <p:spPr>
          <a:xfrm>
            <a:off x="5307511" y="44611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3" name="Freeform 582"/>
          <p:cNvSpPr/>
          <p:nvPr/>
        </p:nvSpPr>
        <p:spPr>
          <a:xfrm>
            <a:off x="5351291" y="44611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4" name="Freeform 583"/>
          <p:cNvSpPr/>
          <p:nvPr/>
        </p:nvSpPr>
        <p:spPr>
          <a:xfrm>
            <a:off x="5397831" y="44611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5" name="Freeform 584"/>
          <p:cNvSpPr/>
          <p:nvPr/>
        </p:nvSpPr>
        <p:spPr>
          <a:xfrm>
            <a:off x="5437247" y="44611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6" name="Freeform 585"/>
          <p:cNvSpPr/>
          <p:nvPr/>
        </p:nvSpPr>
        <p:spPr>
          <a:xfrm>
            <a:off x="5481941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7" name="Freeform 586"/>
          <p:cNvSpPr/>
          <p:nvPr/>
        </p:nvSpPr>
        <p:spPr>
          <a:xfrm>
            <a:off x="5525720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8" name="Freeform 587"/>
          <p:cNvSpPr/>
          <p:nvPr/>
        </p:nvSpPr>
        <p:spPr>
          <a:xfrm>
            <a:off x="5572261" y="446779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89" name="Freeform 588"/>
          <p:cNvSpPr/>
          <p:nvPr/>
        </p:nvSpPr>
        <p:spPr>
          <a:xfrm>
            <a:off x="5615036" y="44648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5" name="Freeform 594"/>
          <p:cNvSpPr/>
          <p:nvPr/>
        </p:nvSpPr>
        <p:spPr>
          <a:xfrm>
            <a:off x="2860696" y="44441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6" name="Freeform 595"/>
          <p:cNvSpPr/>
          <p:nvPr/>
        </p:nvSpPr>
        <p:spPr>
          <a:xfrm>
            <a:off x="2903848" y="4454866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7" name="Freeform 596"/>
          <p:cNvSpPr/>
          <p:nvPr/>
        </p:nvSpPr>
        <p:spPr>
          <a:xfrm>
            <a:off x="2947628" y="445935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8" name="Freeform 597"/>
          <p:cNvSpPr/>
          <p:nvPr/>
        </p:nvSpPr>
        <p:spPr>
          <a:xfrm>
            <a:off x="2994099" y="445935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599" name="Freeform 598"/>
          <p:cNvSpPr/>
          <p:nvPr/>
        </p:nvSpPr>
        <p:spPr>
          <a:xfrm>
            <a:off x="3181624" y="445935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00" name="Freeform 599"/>
          <p:cNvSpPr/>
          <p:nvPr/>
        </p:nvSpPr>
        <p:spPr>
          <a:xfrm>
            <a:off x="3228123" y="446475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01" name="Freeform 600"/>
          <p:cNvSpPr/>
          <p:nvPr/>
        </p:nvSpPr>
        <p:spPr>
          <a:xfrm>
            <a:off x="3276472" y="4459886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02" name="Freeform 601"/>
          <p:cNvSpPr/>
          <p:nvPr/>
        </p:nvSpPr>
        <p:spPr>
          <a:xfrm>
            <a:off x="1665668" y="445935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03" name="Freeform 602"/>
          <p:cNvSpPr/>
          <p:nvPr/>
        </p:nvSpPr>
        <p:spPr>
          <a:xfrm>
            <a:off x="4461831" y="4480390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1" name="Freeform 610"/>
          <p:cNvSpPr/>
          <p:nvPr/>
        </p:nvSpPr>
        <p:spPr>
          <a:xfrm>
            <a:off x="6116880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612" name="Freeform 611"/>
          <p:cNvSpPr/>
          <p:nvPr/>
        </p:nvSpPr>
        <p:spPr>
          <a:xfrm>
            <a:off x="6156297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3" name="Freeform 612"/>
          <p:cNvSpPr/>
          <p:nvPr/>
        </p:nvSpPr>
        <p:spPr>
          <a:xfrm>
            <a:off x="6200991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4" name="Freeform 613"/>
          <p:cNvSpPr/>
          <p:nvPr/>
        </p:nvSpPr>
        <p:spPr>
          <a:xfrm>
            <a:off x="6244771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5" name="Freeform 614"/>
          <p:cNvSpPr/>
          <p:nvPr/>
        </p:nvSpPr>
        <p:spPr>
          <a:xfrm>
            <a:off x="6291311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6" name="Freeform 615"/>
          <p:cNvSpPr/>
          <p:nvPr/>
        </p:nvSpPr>
        <p:spPr>
          <a:xfrm>
            <a:off x="6335177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7" name="Freeform 616"/>
          <p:cNvSpPr/>
          <p:nvPr/>
        </p:nvSpPr>
        <p:spPr>
          <a:xfrm>
            <a:off x="6378956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8" name="Freeform 617"/>
          <p:cNvSpPr/>
          <p:nvPr/>
        </p:nvSpPr>
        <p:spPr>
          <a:xfrm>
            <a:off x="6425497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19" name="Freeform 618"/>
          <p:cNvSpPr/>
          <p:nvPr/>
        </p:nvSpPr>
        <p:spPr>
          <a:xfrm>
            <a:off x="6464915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0" name="Freeform 619"/>
          <p:cNvSpPr/>
          <p:nvPr/>
        </p:nvSpPr>
        <p:spPr>
          <a:xfrm>
            <a:off x="6510327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1" name="Freeform 620"/>
          <p:cNvSpPr/>
          <p:nvPr/>
        </p:nvSpPr>
        <p:spPr>
          <a:xfrm>
            <a:off x="6554107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2" name="Freeform 621"/>
          <p:cNvSpPr/>
          <p:nvPr/>
        </p:nvSpPr>
        <p:spPr>
          <a:xfrm>
            <a:off x="6600647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3" name="Freeform 622"/>
          <p:cNvSpPr/>
          <p:nvPr/>
        </p:nvSpPr>
        <p:spPr>
          <a:xfrm>
            <a:off x="6640064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4" name="Freeform 623"/>
          <p:cNvSpPr/>
          <p:nvPr/>
        </p:nvSpPr>
        <p:spPr>
          <a:xfrm>
            <a:off x="6684757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5" name="Freeform 624"/>
          <p:cNvSpPr/>
          <p:nvPr/>
        </p:nvSpPr>
        <p:spPr>
          <a:xfrm>
            <a:off x="6728537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6" name="Freeform 625"/>
          <p:cNvSpPr/>
          <p:nvPr/>
        </p:nvSpPr>
        <p:spPr>
          <a:xfrm>
            <a:off x="6775077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7" name="Freeform 626"/>
          <p:cNvSpPr/>
          <p:nvPr/>
        </p:nvSpPr>
        <p:spPr>
          <a:xfrm>
            <a:off x="6819464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8" name="Freeform 627"/>
          <p:cNvSpPr/>
          <p:nvPr/>
        </p:nvSpPr>
        <p:spPr>
          <a:xfrm>
            <a:off x="6863244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29" name="Freeform 628"/>
          <p:cNvSpPr/>
          <p:nvPr/>
        </p:nvSpPr>
        <p:spPr>
          <a:xfrm>
            <a:off x="6909784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0" name="Freeform 629"/>
          <p:cNvSpPr/>
          <p:nvPr/>
        </p:nvSpPr>
        <p:spPr>
          <a:xfrm>
            <a:off x="6949201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1" name="Freeform 630"/>
          <p:cNvSpPr/>
          <p:nvPr/>
        </p:nvSpPr>
        <p:spPr>
          <a:xfrm>
            <a:off x="6994613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2" name="Freeform 631"/>
          <p:cNvSpPr/>
          <p:nvPr/>
        </p:nvSpPr>
        <p:spPr>
          <a:xfrm>
            <a:off x="7038393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3" name="Freeform 632"/>
          <p:cNvSpPr/>
          <p:nvPr/>
        </p:nvSpPr>
        <p:spPr>
          <a:xfrm>
            <a:off x="7084935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4" name="Freeform 633"/>
          <p:cNvSpPr/>
          <p:nvPr/>
        </p:nvSpPr>
        <p:spPr>
          <a:xfrm>
            <a:off x="7124352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5" name="Freeform 634"/>
          <p:cNvSpPr/>
          <p:nvPr/>
        </p:nvSpPr>
        <p:spPr>
          <a:xfrm>
            <a:off x="7169045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6" name="Freeform 635"/>
          <p:cNvSpPr/>
          <p:nvPr/>
        </p:nvSpPr>
        <p:spPr>
          <a:xfrm>
            <a:off x="7212825" y="44896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7" name="Freeform 636"/>
          <p:cNvSpPr/>
          <p:nvPr/>
        </p:nvSpPr>
        <p:spPr>
          <a:xfrm>
            <a:off x="7307044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8" name="Freeform 637"/>
          <p:cNvSpPr/>
          <p:nvPr/>
        </p:nvSpPr>
        <p:spPr>
          <a:xfrm>
            <a:off x="7350823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39" name="Freeform 638"/>
          <p:cNvSpPr/>
          <p:nvPr/>
        </p:nvSpPr>
        <p:spPr>
          <a:xfrm>
            <a:off x="7397364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0" name="Freeform 639"/>
          <p:cNvSpPr/>
          <p:nvPr/>
        </p:nvSpPr>
        <p:spPr>
          <a:xfrm>
            <a:off x="7436781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1" name="Freeform 640"/>
          <p:cNvSpPr/>
          <p:nvPr/>
        </p:nvSpPr>
        <p:spPr>
          <a:xfrm>
            <a:off x="7482193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2" name="Freeform 641"/>
          <p:cNvSpPr/>
          <p:nvPr/>
        </p:nvSpPr>
        <p:spPr>
          <a:xfrm>
            <a:off x="7525973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3" name="Freeform 642"/>
          <p:cNvSpPr/>
          <p:nvPr/>
        </p:nvSpPr>
        <p:spPr>
          <a:xfrm>
            <a:off x="7572515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4" name="Freeform 643"/>
          <p:cNvSpPr/>
          <p:nvPr/>
        </p:nvSpPr>
        <p:spPr>
          <a:xfrm>
            <a:off x="7611931" y="447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5" name="Freeform 644"/>
          <p:cNvSpPr/>
          <p:nvPr/>
        </p:nvSpPr>
        <p:spPr>
          <a:xfrm>
            <a:off x="7656625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6" name="Freeform 645"/>
          <p:cNvSpPr/>
          <p:nvPr/>
        </p:nvSpPr>
        <p:spPr>
          <a:xfrm>
            <a:off x="7700404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7" name="Freeform 646"/>
          <p:cNvSpPr/>
          <p:nvPr/>
        </p:nvSpPr>
        <p:spPr>
          <a:xfrm>
            <a:off x="7746945" y="448298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8" name="Freeform 647"/>
          <p:cNvSpPr/>
          <p:nvPr/>
        </p:nvSpPr>
        <p:spPr>
          <a:xfrm>
            <a:off x="7791079" y="44851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49" name="Freeform 648"/>
          <p:cNvSpPr/>
          <p:nvPr/>
        </p:nvSpPr>
        <p:spPr>
          <a:xfrm>
            <a:off x="7834857" y="44851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0" name="Freeform 649"/>
          <p:cNvSpPr/>
          <p:nvPr/>
        </p:nvSpPr>
        <p:spPr>
          <a:xfrm>
            <a:off x="7881399" y="44851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1" name="Freeform 650"/>
          <p:cNvSpPr/>
          <p:nvPr/>
        </p:nvSpPr>
        <p:spPr>
          <a:xfrm>
            <a:off x="7929077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2" name="Freeform 651"/>
          <p:cNvSpPr/>
          <p:nvPr/>
        </p:nvSpPr>
        <p:spPr>
          <a:xfrm>
            <a:off x="7972857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3" name="Freeform 652"/>
          <p:cNvSpPr/>
          <p:nvPr/>
        </p:nvSpPr>
        <p:spPr>
          <a:xfrm>
            <a:off x="8019397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4" name="Freeform 653"/>
          <p:cNvSpPr/>
          <p:nvPr/>
        </p:nvSpPr>
        <p:spPr>
          <a:xfrm>
            <a:off x="8058815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5" name="Freeform 654"/>
          <p:cNvSpPr/>
          <p:nvPr/>
        </p:nvSpPr>
        <p:spPr>
          <a:xfrm>
            <a:off x="8104227" y="44719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6" name="Freeform 655"/>
          <p:cNvSpPr/>
          <p:nvPr/>
        </p:nvSpPr>
        <p:spPr>
          <a:xfrm>
            <a:off x="8148007" y="44719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7" name="Freeform 656"/>
          <p:cNvSpPr/>
          <p:nvPr/>
        </p:nvSpPr>
        <p:spPr>
          <a:xfrm>
            <a:off x="8194547" y="44719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8" name="Freeform 657"/>
          <p:cNvSpPr/>
          <p:nvPr/>
        </p:nvSpPr>
        <p:spPr>
          <a:xfrm>
            <a:off x="8233964" y="447194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59" name="Freeform 658"/>
          <p:cNvSpPr/>
          <p:nvPr/>
        </p:nvSpPr>
        <p:spPr>
          <a:xfrm>
            <a:off x="8278659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0" name="Freeform 659"/>
          <p:cNvSpPr/>
          <p:nvPr/>
        </p:nvSpPr>
        <p:spPr>
          <a:xfrm>
            <a:off x="8322437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1" name="Freeform 660"/>
          <p:cNvSpPr/>
          <p:nvPr/>
        </p:nvSpPr>
        <p:spPr>
          <a:xfrm>
            <a:off x="8368979" y="447856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2" name="Freeform 661"/>
          <p:cNvSpPr/>
          <p:nvPr/>
        </p:nvSpPr>
        <p:spPr>
          <a:xfrm>
            <a:off x="8411752" y="44756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3" name="Freeform 662"/>
          <p:cNvSpPr/>
          <p:nvPr/>
        </p:nvSpPr>
        <p:spPr>
          <a:xfrm>
            <a:off x="5798213" y="4849850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4" name="Freeform 663"/>
          <p:cNvSpPr/>
          <p:nvPr/>
        </p:nvSpPr>
        <p:spPr>
          <a:xfrm>
            <a:off x="5841993" y="4849850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5" name="Freeform 664"/>
          <p:cNvSpPr/>
          <p:nvPr/>
        </p:nvSpPr>
        <p:spPr>
          <a:xfrm>
            <a:off x="5888534" y="4849850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6" name="Freeform 665"/>
          <p:cNvSpPr/>
          <p:nvPr/>
        </p:nvSpPr>
        <p:spPr>
          <a:xfrm>
            <a:off x="8916944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667" name="Freeform 666"/>
          <p:cNvSpPr/>
          <p:nvPr/>
        </p:nvSpPr>
        <p:spPr>
          <a:xfrm>
            <a:off x="8956361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8" name="Freeform 667"/>
          <p:cNvSpPr/>
          <p:nvPr/>
        </p:nvSpPr>
        <p:spPr>
          <a:xfrm>
            <a:off x="9001055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69" name="Freeform 668"/>
          <p:cNvSpPr/>
          <p:nvPr/>
        </p:nvSpPr>
        <p:spPr>
          <a:xfrm>
            <a:off x="9044835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0" name="Freeform 669"/>
          <p:cNvSpPr/>
          <p:nvPr/>
        </p:nvSpPr>
        <p:spPr>
          <a:xfrm>
            <a:off x="9091375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1" name="Freeform 670"/>
          <p:cNvSpPr/>
          <p:nvPr/>
        </p:nvSpPr>
        <p:spPr>
          <a:xfrm>
            <a:off x="9135240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2" name="Freeform 671"/>
          <p:cNvSpPr/>
          <p:nvPr/>
        </p:nvSpPr>
        <p:spPr>
          <a:xfrm>
            <a:off x="9179020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3" name="Freeform 672"/>
          <p:cNvSpPr/>
          <p:nvPr/>
        </p:nvSpPr>
        <p:spPr>
          <a:xfrm>
            <a:off x="9225560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4" name="Freeform 673"/>
          <p:cNvSpPr/>
          <p:nvPr/>
        </p:nvSpPr>
        <p:spPr>
          <a:xfrm>
            <a:off x="926497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5" name="Freeform 674"/>
          <p:cNvSpPr/>
          <p:nvPr/>
        </p:nvSpPr>
        <p:spPr>
          <a:xfrm>
            <a:off x="9310389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6" name="Freeform 675"/>
          <p:cNvSpPr/>
          <p:nvPr/>
        </p:nvSpPr>
        <p:spPr>
          <a:xfrm>
            <a:off x="9354169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7" name="Freeform 676"/>
          <p:cNvSpPr/>
          <p:nvPr/>
        </p:nvSpPr>
        <p:spPr>
          <a:xfrm>
            <a:off x="9400711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8" name="Freeform 677"/>
          <p:cNvSpPr/>
          <p:nvPr/>
        </p:nvSpPr>
        <p:spPr>
          <a:xfrm>
            <a:off x="9440127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79" name="Freeform 678"/>
          <p:cNvSpPr/>
          <p:nvPr/>
        </p:nvSpPr>
        <p:spPr>
          <a:xfrm>
            <a:off x="9484821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0" name="Freeform 679"/>
          <p:cNvSpPr/>
          <p:nvPr/>
        </p:nvSpPr>
        <p:spPr>
          <a:xfrm>
            <a:off x="9528601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1" name="Freeform 680"/>
          <p:cNvSpPr/>
          <p:nvPr/>
        </p:nvSpPr>
        <p:spPr>
          <a:xfrm>
            <a:off x="9575141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2" name="Freeform 681"/>
          <p:cNvSpPr/>
          <p:nvPr/>
        </p:nvSpPr>
        <p:spPr>
          <a:xfrm>
            <a:off x="9619528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3" name="Freeform 682"/>
          <p:cNvSpPr/>
          <p:nvPr/>
        </p:nvSpPr>
        <p:spPr>
          <a:xfrm>
            <a:off x="9663308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4" name="Freeform 683"/>
          <p:cNvSpPr/>
          <p:nvPr/>
        </p:nvSpPr>
        <p:spPr>
          <a:xfrm>
            <a:off x="9709848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5" name="Freeform 684"/>
          <p:cNvSpPr/>
          <p:nvPr/>
        </p:nvSpPr>
        <p:spPr>
          <a:xfrm>
            <a:off x="9749265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6" name="Freeform 685"/>
          <p:cNvSpPr/>
          <p:nvPr/>
        </p:nvSpPr>
        <p:spPr>
          <a:xfrm>
            <a:off x="979467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7" name="Freeform 686"/>
          <p:cNvSpPr/>
          <p:nvPr/>
        </p:nvSpPr>
        <p:spPr>
          <a:xfrm>
            <a:off x="983845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8" name="Freeform 687"/>
          <p:cNvSpPr/>
          <p:nvPr/>
        </p:nvSpPr>
        <p:spPr>
          <a:xfrm>
            <a:off x="988499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89" name="Freeform 688"/>
          <p:cNvSpPr/>
          <p:nvPr/>
        </p:nvSpPr>
        <p:spPr>
          <a:xfrm>
            <a:off x="9924415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0" name="Freeform 689"/>
          <p:cNvSpPr/>
          <p:nvPr/>
        </p:nvSpPr>
        <p:spPr>
          <a:xfrm>
            <a:off x="9969108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1" name="Freeform 690"/>
          <p:cNvSpPr/>
          <p:nvPr/>
        </p:nvSpPr>
        <p:spPr>
          <a:xfrm>
            <a:off x="10012888" y="451034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2" name="Freeform 691"/>
          <p:cNvSpPr/>
          <p:nvPr/>
        </p:nvSpPr>
        <p:spPr>
          <a:xfrm>
            <a:off x="1010710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3" name="Freeform 692"/>
          <p:cNvSpPr/>
          <p:nvPr/>
        </p:nvSpPr>
        <p:spPr>
          <a:xfrm>
            <a:off x="1015088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4" name="Freeform 693"/>
          <p:cNvSpPr/>
          <p:nvPr/>
        </p:nvSpPr>
        <p:spPr>
          <a:xfrm>
            <a:off x="1019742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5" name="Freeform 694"/>
          <p:cNvSpPr/>
          <p:nvPr/>
        </p:nvSpPr>
        <p:spPr>
          <a:xfrm>
            <a:off x="10236844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6" name="Freeform 695"/>
          <p:cNvSpPr/>
          <p:nvPr/>
        </p:nvSpPr>
        <p:spPr>
          <a:xfrm>
            <a:off x="10282257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7" name="Freeform 696"/>
          <p:cNvSpPr/>
          <p:nvPr/>
        </p:nvSpPr>
        <p:spPr>
          <a:xfrm>
            <a:off x="10326036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8" name="Freeform 697"/>
          <p:cNvSpPr/>
          <p:nvPr/>
        </p:nvSpPr>
        <p:spPr>
          <a:xfrm>
            <a:off x="10372577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99" name="Freeform 698"/>
          <p:cNvSpPr/>
          <p:nvPr/>
        </p:nvSpPr>
        <p:spPr>
          <a:xfrm>
            <a:off x="10411993" y="449710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0" name="Freeform 699"/>
          <p:cNvSpPr/>
          <p:nvPr/>
        </p:nvSpPr>
        <p:spPr>
          <a:xfrm>
            <a:off x="10456688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1" name="Freeform 700"/>
          <p:cNvSpPr/>
          <p:nvPr/>
        </p:nvSpPr>
        <p:spPr>
          <a:xfrm>
            <a:off x="10500467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2" name="Freeform 701"/>
          <p:cNvSpPr/>
          <p:nvPr/>
        </p:nvSpPr>
        <p:spPr>
          <a:xfrm>
            <a:off x="10547008" y="45037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3" name="Freeform 702"/>
          <p:cNvSpPr/>
          <p:nvPr/>
        </p:nvSpPr>
        <p:spPr>
          <a:xfrm>
            <a:off x="10591141" y="45059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4" name="Freeform 703"/>
          <p:cNvSpPr/>
          <p:nvPr/>
        </p:nvSpPr>
        <p:spPr>
          <a:xfrm>
            <a:off x="10634921" y="45059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5" name="Freeform 704"/>
          <p:cNvSpPr/>
          <p:nvPr/>
        </p:nvSpPr>
        <p:spPr>
          <a:xfrm>
            <a:off x="10681461" y="450592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6" name="Freeform 705"/>
          <p:cNvSpPr/>
          <p:nvPr/>
        </p:nvSpPr>
        <p:spPr>
          <a:xfrm>
            <a:off x="10729140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7" name="Freeform 706"/>
          <p:cNvSpPr/>
          <p:nvPr/>
        </p:nvSpPr>
        <p:spPr>
          <a:xfrm>
            <a:off x="10772920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8" name="Freeform 707"/>
          <p:cNvSpPr/>
          <p:nvPr/>
        </p:nvSpPr>
        <p:spPr>
          <a:xfrm>
            <a:off x="10819461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09" name="Freeform 708"/>
          <p:cNvSpPr/>
          <p:nvPr/>
        </p:nvSpPr>
        <p:spPr>
          <a:xfrm>
            <a:off x="10858877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0" name="Freeform 709"/>
          <p:cNvSpPr/>
          <p:nvPr/>
        </p:nvSpPr>
        <p:spPr>
          <a:xfrm>
            <a:off x="10904291" y="44926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1" name="Freeform 710"/>
          <p:cNvSpPr/>
          <p:nvPr/>
        </p:nvSpPr>
        <p:spPr>
          <a:xfrm>
            <a:off x="10948071" y="44926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2" name="Freeform 711"/>
          <p:cNvSpPr/>
          <p:nvPr/>
        </p:nvSpPr>
        <p:spPr>
          <a:xfrm>
            <a:off x="10994611" y="44926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3" name="Freeform 712"/>
          <p:cNvSpPr/>
          <p:nvPr/>
        </p:nvSpPr>
        <p:spPr>
          <a:xfrm>
            <a:off x="11034027" y="449268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4" name="Freeform 713"/>
          <p:cNvSpPr/>
          <p:nvPr/>
        </p:nvSpPr>
        <p:spPr>
          <a:xfrm>
            <a:off x="11078721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5" name="Freeform 714"/>
          <p:cNvSpPr/>
          <p:nvPr/>
        </p:nvSpPr>
        <p:spPr>
          <a:xfrm>
            <a:off x="11122500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6" name="Freeform 715"/>
          <p:cNvSpPr/>
          <p:nvPr/>
        </p:nvSpPr>
        <p:spPr>
          <a:xfrm>
            <a:off x="11169041" y="449930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7" name="Freeform 716"/>
          <p:cNvSpPr/>
          <p:nvPr/>
        </p:nvSpPr>
        <p:spPr>
          <a:xfrm>
            <a:off x="11211816" y="449636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8" name="Freeform 717"/>
          <p:cNvSpPr/>
          <p:nvPr/>
        </p:nvSpPr>
        <p:spPr>
          <a:xfrm>
            <a:off x="11256723" y="4871799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19" name="Freeform 718"/>
          <p:cNvSpPr/>
          <p:nvPr/>
        </p:nvSpPr>
        <p:spPr>
          <a:xfrm>
            <a:off x="11296141" y="4871799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0" name="Freeform 719"/>
          <p:cNvSpPr/>
          <p:nvPr/>
        </p:nvSpPr>
        <p:spPr>
          <a:xfrm>
            <a:off x="11340834" y="4878419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1" name="Freeform 720"/>
          <p:cNvSpPr/>
          <p:nvPr/>
        </p:nvSpPr>
        <p:spPr>
          <a:xfrm>
            <a:off x="11384614" y="4878419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2" name="Freeform 721"/>
          <p:cNvSpPr/>
          <p:nvPr/>
        </p:nvSpPr>
        <p:spPr>
          <a:xfrm>
            <a:off x="11431155" y="4878419"/>
            <a:ext cx="45412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3" name="Freeform 722"/>
          <p:cNvSpPr/>
          <p:nvPr/>
        </p:nvSpPr>
        <p:spPr>
          <a:xfrm>
            <a:off x="8457476" y="4475622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4" name="Freeform 723"/>
          <p:cNvSpPr/>
          <p:nvPr/>
        </p:nvSpPr>
        <p:spPr>
          <a:xfrm>
            <a:off x="8500628" y="4486381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5" name="Freeform 724"/>
          <p:cNvSpPr/>
          <p:nvPr/>
        </p:nvSpPr>
        <p:spPr>
          <a:xfrm>
            <a:off x="8544408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6" name="Freeform 725"/>
          <p:cNvSpPr/>
          <p:nvPr/>
        </p:nvSpPr>
        <p:spPr>
          <a:xfrm>
            <a:off x="8590879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7" name="Freeform 726"/>
          <p:cNvSpPr/>
          <p:nvPr/>
        </p:nvSpPr>
        <p:spPr>
          <a:xfrm>
            <a:off x="8778404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8" name="Freeform 727"/>
          <p:cNvSpPr/>
          <p:nvPr/>
        </p:nvSpPr>
        <p:spPr>
          <a:xfrm>
            <a:off x="8824903" y="44962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29" name="Freeform 728"/>
          <p:cNvSpPr/>
          <p:nvPr/>
        </p:nvSpPr>
        <p:spPr>
          <a:xfrm>
            <a:off x="8873252" y="4491401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0" name="Freeform 729"/>
          <p:cNvSpPr/>
          <p:nvPr/>
        </p:nvSpPr>
        <p:spPr>
          <a:xfrm>
            <a:off x="7262448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1" name="Freeform 730"/>
          <p:cNvSpPr/>
          <p:nvPr/>
        </p:nvSpPr>
        <p:spPr>
          <a:xfrm>
            <a:off x="10058611" y="4511905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2" name="Freeform 731"/>
          <p:cNvSpPr/>
          <p:nvPr/>
        </p:nvSpPr>
        <p:spPr>
          <a:xfrm>
            <a:off x="3039881" y="4458086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3" name="Freeform 732"/>
          <p:cNvSpPr/>
          <p:nvPr/>
        </p:nvSpPr>
        <p:spPr>
          <a:xfrm>
            <a:off x="3086283" y="4458086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4" name="Freeform 733"/>
          <p:cNvSpPr/>
          <p:nvPr/>
        </p:nvSpPr>
        <p:spPr>
          <a:xfrm>
            <a:off x="3134064" y="44611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5" name="Freeform 734"/>
          <p:cNvSpPr/>
          <p:nvPr/>
        </p:nvSpPr>
        <p:spPr>
          <a:xfrm>
            <a:off x="8634657" y="4493951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6" name="Freeform 735"/>
          <p:cNvSpPr/>
          <p:nvPr/>
        </p:nvSpPr>
        <p:spPr>
          <a:xfrm>
            <a:off x="8678436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7" name="Freeform 736"/>
          <p:cNvSpPr/>
          <p:nvPr/>
        </p:nvSpPr>
        <p:spPr>
          <a:xfrm>
            <a:off x="8728501" y="4490873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8" name="Freeform 737"/>
          <p:cNvSpPr/>
          <p:nvPr/>
        </p:nvSpPr>
        <p:spPr>
          <a:xfrm>
            <a:off x="5664128" y="4472206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39" name="Freeform 738"/>
          <p:cNvSpPr/>
          <p:nvPr/>
        </p:nvSpPr>
        <p:spPr>
          <a:xfrm>
            <a:off x="5711633" y="4474371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0" name="Freeform 739"/>
          <p:cNvSpPr/>
          <p:nvPr/>
        </p:nvSpPr>
        <p:spPr>
          <a:xfrm>
            <a:off x="5755412" y="4474371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1" name="Freeform 740"/>
          <p:cNvSpPr/>
          <p:nvPr/>
        </p:nvSpPr>
        <p:spPr>
          <a:xfrm>
            <a:off x="5979300" y="4474637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2" name="Freeform 741"/>
          <p:cNvSpPr/>
          <p:nvPr/>
        </p:nvSpPr>
        <p:spPr>
          <a:xfrm>
            <a:off x="6028505" y="4474638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3" name="Freeform 742"/>
          <p:cNvSpPr/>
          <p:nvPr/>
        </p:nvSpPr>
        <p:spPr>
          <a:xfrm>
            <a:off x="5935521" y="4477749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744" name="Freeform 743"/>
          <p:cNvSpPr/>
          <p:nvPr/>
        </p:nvSpPr>
        <p:spPr>
          <a:xfrm>
            <a:off x="6073101" y="4473894"/>
            <a:ext cx="43779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1270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415694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847475" y="0"/>
            <a:ext cx="10515599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802.11ac 160 MHz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1336671" y="1170878"/>
            <a:ext cx="10443205" cy="4495575"/>
          </a:xfrm>
          <a:prstGeom prst="rect">
            <a:avLst/>
          </a:prstGeom>
        </p:spPr>
        <p:txBody>
          <a:bodyPr lIns="68568" tIns="34284" rIns="68568" bIns="34284"/>
          <a:lstStyle/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512 subcarriers (vs. 256)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28 zero subcarriers 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16 pilot subcarriers (vs. 8): +-25, +-53, +-89, +-117, +-139, +-167, +-203, +-231</a:t>
            </a:r>
          </a:p>
          <a:p>
            <a:pPr marL="801128" lvl="1" indent="-257123">
              <a:spcBef>
                <a:spcPts val="900"/>
              </a:spcBef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1867" dirty="0">
                <a:sym typeface="Arial" charset="0"/>
              </a:rPr>
              <a:t>468 data subcarriers (vs. 234)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5427" y="2734128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+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652478" y="3742805"/>
            <a:ext cx="4635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639" y="5666453"/>
            <a:ext cx="681308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3% pilots, 9.75x 802.11a/g capacity, 2x 11ac 80 MHz capacity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95" y="2819751"/>
            <a:ext cx="5590627" cy="526380"/>
            <a:chOff x="189748" y="3330324"/>
            <a:chExt cx="8417677" cy="394785"/>
          </a:xfrm>
        </p:grpSpPr>
        <p:sp>
          <p:nvSpPr>
            <p:cNvPr id="477" name="Freeform 476"/>
            <p:cNvSpPr/>
            <p:nvPr/>
          </p:nvSpPr>
          <p:spPr>
            <a:xfrm>
              <a:off x="189748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222582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257488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287051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321110" y="36152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353945" y="36152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39007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419638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45315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48599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5208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5537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586632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62153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651101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68516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71799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75290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782463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81598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84881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88372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917013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949848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984753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1014316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1048375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1081210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1116116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1145679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1179199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1212034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12826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1315532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135043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1380001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141406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144689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1481801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1511363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1544884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157771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1612624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1645724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1678558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2" name="Freeform 521"/>
            <p:cNvSpPr/>
            <p:nvPr/>
          </p:nvSpPr>
          <p:spPr>
            <a:xfrm>
              <a:off x="1713464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174922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1782058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181696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1846526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1880585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1913420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1948325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1977888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2011409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204424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2079149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2111229" y="33330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2490123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2519686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255320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258604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262094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265384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2686680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272158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275114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2785207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2818042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285294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2882510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291603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294886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298377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301706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3049896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308480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3114364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3148423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318125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3216163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324572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3279246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3" name="Freeform 562"/>
            <p:cNvSpPr/>
            <p:nvPr/>
          </p:nvSpPr>
          <p:spPr>
            <a:xfrm>
              <a:off x="331208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4" name="Freeform 563"/>
            <p:cNvSpPr/>
            <p:nvPr/>
          </p:nvSpPr>
          <p:spPr>
            <a:xfrm>
              <a:off x="338274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3415580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345048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348004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351410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3546942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358184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3611410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364493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367776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371267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3745771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3778606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3813511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3849270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3882105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3917011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3946573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3980633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3" name="Freeform 582"/>
            <p:cNvSpPr/>
            <p:nvPr/>
          </p:nvSpPr>
          <p:spPr>
            <a:xfrm>
              <a:off x="4013468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4048373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4077935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4111456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4144290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4179196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4211277" y="3348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2145522" y="33330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2177886" y="334114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2210721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2245574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9" name="Freeform 598"/>
            <p:cNvSpPr/>
            <p:nvPr/>
          </p:nvSpPr>
          <p:spPr>
            <a:xfrm>
              <a:off x="2386218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0" name="Freeform 599"/>
            <p:cNvSpPr/>
            <p:nvPr/>
          </p:nvSpPr>
          <p:spPr>
            <a:xfrm>
              <a:off x="2421092" y="334856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1" name="Freeform 600"/>
            <p:cNvSpPr/>
            <p:nvPr/>
          </p:nvSpPr>
          <p:spPr>
            <a:xfrm>
              <a:off x="2457354" y="334491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2" name="Freeform 601"/>
            <p:cNvSpPr/>
            <p:nvPr/>
          </p:nvSpPr>
          <p:spPr>
            <a:xfrm>
              <a:off x="1249251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3" name="Freeform 602"/>
            <p:cNvSpPr/>
            <p:nvPr/>
          </p:nvSpPr>
          <p:spPr>
            <a:xfrm>
              <a:off x="3346373" y="3360292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1" name="Freeform 610"/>
            <p:cNvSpPr/>
            <p:nvPr/>
          </p:nvSpPr>
          <p:spPr>
            <a:xfrm>
              <a:off x="458766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612" name="Freeform 611"/>
            <p:cNvSpPr/>
            <p:nvPr/>
          </p:nvSpPr>
          <p:spPr>
            <a:xfrm>
              <a:off x="4617223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3" name="Freeform 612"/>
            <p:cNvSpPr/>
            <p:nvPr/>
          </p:nvSpPr>
          <p:spPr>
            <a:xfrm>
              <a:off x="465074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4" name="Freeform 613"/>
            <p:cNvSpPr/>
            <p:nvPr/>
          </p:nvSpPr>
          <p:spPr>
            <a:xfrm>
              <a:off x="468357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5" name="Freeform 614"/>
            <p:cNvSpPr/>
            <p:nvPr/>
          </p:nvSpPr>
          <p:spPr>
            <a:xfrm>
              <a:off x="47184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6" name="Freeform 615"/>
            <p:cNvSpPr/>
            <p:nvPr/>
          </p:nvSpPr>
          <p:spPr>
            <a:xfrm>
              <a:off x="47513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7" name="Freeform 616"/>
            <p:cNvSpPr/>
            <p:nvPr/>
          </p:nvSpPr>
          <p:spPr>
            <a:xfrm>
              <a:off x="4784217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8" name="Freeform 617"/>
            <p:cNvSpPr/>
            <p:nvPr/>
          </p:nvSpPr>
          <p:spPr>
            <a:xfrm>
              <a:off x="481912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9" name="Freeform 618"/>
            <p:cNvSpPr/>
            <p:nvPr/>
          </p:nvSpPr>
          <p:spPr>
            <a:xfrm>
              <a:off x="4848686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0" name="Freeform 619"/>
            <p:cNvSpPr/>
            <p:nvPr/>
          </p:nvSpPr>
          <p:spPr>
            <a:xfrm>
              <a:off x="488274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1" name="Freeform 620"/>
            <p:cNvSpPr/>
            <p:nvPr/>
          </p:nvSpPr>
          <p:spPr>
            <a:xfrm>
              <a:off x="491558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2" name="Freeform 621"/>
            <p:cNvSpPr/>
            <p:nvPr/>
          </p:nvSpPr>
          <p:spPr>
            <a:xfrm>
              <a:off x="495048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4980048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501356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5" name="Freeform 624"/>
            <p:cNvSpPr/>
            <p:nvPr/>
          </p:nvSpPr>
          <p:spPr>
            <a:xfrm>
              <a:off x="504640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6" name="Freeform 625"/>
            <p:cNvSpPr/>
            <p:nvPr/>
          </p:nvSpPr>
          <p:spPr>
            <a:xfrm>
              <a:off x="508130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7" name="Freeform 626"/>
            <p:cNvSpPr/>
            <p:nvPr/>
          </p:nvSpPr>
          <p:spPr>
            <a:xfrm>
              <a:off x="5114598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8" name="Freeform 627"/>
            <p:cNvSpPr/>
            <p:nvPr/>
          </p:nvSpPr>
          <p:spPr>
            <a:xfrm>
              <a:off x="5147433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29" name="Freeform 628"/>
            <p:cNvSpPr/>
            <p:nvPr/>
          </p:nvSpPr>
          <p:spPr>
            <a:xfrm>
              <a:off x="5182338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0" name="Freeform 629"/>
            <p:cNvSpPr/>
            <p:nvPr/>
          </p:nvSpPr>
          <p:spPr>
            <a:xfrm>
              <a:off x="5211901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1" name="Freeform 630"/>
            <p:cNvSpPr/>
            <p:nvPr/>
          </p:nvSpPr>
          <p:spPr>
            <a:xfrm>
              <a:off x="5245960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2" name="Freeform 631"/>
            <p:cNvSpPr/>
            <p:nvPr/>
          </p:nvSpPr>
          <p:spPr>
            <a:xfrm>
              <a:off x="5278795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3" name="Freeform 632"/>
            <p:cNvSpPr/>
            <p:nvPr/>
          </p:nvSpPr>
          <p:spPr>
            <a:xfrm>
              <a:off x="5313701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4" name="Freeform 633"/>
            <p:cNvSpPr/>
            <p:nvPr/>
          </p:nvSpPr>
          <p:spPr>
            <a:xfrm>
              <a:off x="5343264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5" name="Freeform 634"/>
            <p:cNvSpPr/>
            <p:nvPr/>
          </p:nvSpPr>
          <p:spPr>
            <a:xfrm>
              <a:off x="5376784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6" name="Freeform 635"/>
            <p:cNvSpPr/>
            <p:nvPr/>
          </p:nvSpPr>
          <p:spPr>
            <a:xfrm>
              <a:off x="5409619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54802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8" name="Freeform 637"/>
            <p:cNvSpPr/>
            <p:nvPr/>
          </p:nvSpPr>
          <p:spPr>
            <a:xfrm>
              <a:off x="5513117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39" name="Freeform 638"/>
            <p:cNvSpPr/>
            <p:nvPr/>
          </p:nvSpPr>
          <p:spPr>
            <a:xfrm>
              <a:off x="554802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0" name="Freeform 639"/>
            <p:cNvSpPr/>
            <p:nvPr/>
          </p:nvSpPr>
          <p:spPr>
            <a:xfrm>
              <a:off x="5577586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1" name="Freeform 640"/>
            <p:cNvSpPr/>
            <p:nvPr/>
          </p:nvSpPr>
          <p:spPr>
            <a:xfrm>
              <a:off x="561164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2" name="Freeform 641"/>
            <p:cNvSpPr/>
            <p:nvPr/>
          </p:nvSpPr>
          <p:spPr>
            <a:xfrm>
              <a:off x="564448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3" name="Freeform 642"/>
            <p:cNvSpPr/>
            <p:nvPr/>
          </p:nvSpPr>
          <p:spPr>
            <a:xfrm>
              <a:off x="5679386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4" name="Freeform 643"/>
            <p:cNvSpPr/>
            <p:nvPr/>
          </p:nvSpPr>
          <p:spPr>
            <a:xfrm>
              <a:off x="5708948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5" name="Freeform 644"/>
            <p:cNvSpPr/>
            <p:nvPr/>
          </p:nvSpPr>
          <p:spPr>
            <a:xfrm>
              <a:off x="5742469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6" name="Freeform 645"/>
            <p:cNvSpPr/>
            <p:nvPr/>
          </p:nvSpPr>
          <p:spPr>
            <a:xfrm>
              <a:off x="577530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7" name="Freeform 646"/>
            <p:cNvSpPr/>
            <p:nvPr/>
          </p:nvSpPr>
          <p:spPr>
            <a:xfrm>
              <a:off x="5810209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8" name="Freeform 647"/>
            <p:cNvSpPr/>
            <p:nvPr/>
          </p:nvSpPr>
          <p:spPr>
            <a:xfrm>
              <a:off x="5843309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49" name="Freeform 648"/>
            <p:cNvSpPr/>
            <p:nvPr/>
          </p:nvSpPr>
          <p:spPr>
            <a:xfrm>
              <a:off x="5876143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0" name="Freeform 649"/>
            <p:cNvSpPr/>
            <p:nvPr/>
          </p:nvSpPr>
          <p:spPr>
            <a:xfrm>
              <a:off x="5911049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1" name="Freeform 650"/>
            <p:cNvSpPr/>
            <p:nvPr/>
          </p:nvSpPr>
          <p:spPr>
            <a:xfrm>
              <a:off x="594680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2" name="Freeform 651"/>
            <p:cNvSpPr/>
            <p:nvPr/>
          </p:nvSpPr>
          <p:spPr>
            <a:xfrm>
              <a:off x="5979643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3" name="Freeform 652"/>
            <p:cNvSpPr/>
            <p:nvPr/>
          </p:nvSpPr>
          <p:spPr>
            <a:xfrm>
              <a:off x="601454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4" name="Freeform 653"/>
            <p:cNvSpPr/>
            <p:nvPr/>
          </p:nvSpPr>
          <p:spPr>
            <a:xfrm>
              <a:off x="6044111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5" name="Freeform 654"/>
            <p:cNvSpPr/>
            <p:nvPr/>
          </p:nvSpPr>
          <p:spPr>
            <a:xfrm>
              <a:off x="6078170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6" name="Freeform 655"/>
            <p:cNvSpPr/>
            <p:nvPr/>
          </p:nvSpPr>
          <p:spPr>
            <a:xfrm>
              <a:off x="6111005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7" name="Freeform 656"/>
            <p:cNvSpPr/>
            <p:nvPr/>
          </p:nvSpPr>
          <p:spPr>
            <a:xfrm>
              <a:off x="6145910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8" name="Freeform 657"/>
            <p:cNvSpPr/>
            <p:nvPr/>
          </p:nvSpPr>
          <p:spPr>
            <a:xfrm>
              <a:off x="6175473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59" name="Freeform 658"/>
            <p:cNvSpPr/>
            <p:nvPr/>
          </p:nvSpPr>
          <p:spPr>
            <a:xfrm>
              <a:off x="6208994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0" name="Freeform 659"/>
            <p:cNvSpPr/>
            <p:nvPr/>
          </p:nvSpPr>
          <p:spPr>
            <a:xfrm>
              <a:off x="624182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1" name="Freeform 660"/>
            <p:cNvSpPr/>
            <p:nvPr/>
          </p:nvSpPr>
          <p:spPr>
            <a:xfrm>
              <a:off x="6276734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2" name="Freeform 661"/>
            <p:cNvSpPr/>
            <p:nvPr/>
          </p:nvSpPr>
          <p:spPr>
            <a:xfrm>
              <a:off x="6308814" y="335671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3" name="Freeform 662"/>
            <p:cNvSpPr/>
            <p:nvPr/>
          </p:nvSpPr>
          <p:spPr>
            <a:xfrm>
              <a:off x="4348659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4" name="Freeform 663"/>
            <p:cNvSpPr/>
            <p:nvPr/>
          </p:nvSpPr>
          <p:spPr>
            <a:xfrm>
              <a:off x="4381494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5" name="Freeform 664"/>
            <p:cNvSpPr/>
            <p:nvPr/>
          </p:nvSpPr>
          <p:spPr>
            <a:xfrm>
              <a:off x="4416400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6" name="Freeform 665"/>
            <p:cNvSpPr/>
            <p:nvPr/>
          </p:nvSpPr>
          <p:spPr>
            <a:xfrm>
              <a:off x="6687708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667" name="Freeform 666"/>
            <p:cNvSpPr/>
            <p:nvPr/>
          </p:nvSpPr>
          <p:spPr>
            <a:xfrm>
              <a:off x="6717271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8" name="Freeform 667"/>
            <p:cNvSpPr/>
            <p:nvPr/>
          </p:nvSpPr>
          <p:spPr>
            <a:xfrm>
              <a:off x="675079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69" name="Freeform 668"/>
            <p:cNvSpPr/>
            <p:nvPr/>
          </p:nvSpPr>
          <p:spPr>
            <a:xfrm>
              <a:off x="678362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0" name="Freeform 669"/>
            <p:cNvSpPr/>
            <p:nvPr/>
          </p:nvSpPr>
          <p:spPr>
            <a:xfrm>
              <a:off x="681853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1" name="Freeform 670"/>
            <p:cNvSpPr/>
            <p:nvPr/>
          </p:nvSpPr>
          <p:spPr>
            <a:xfrm>
              <a:off x="685143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2" name="Freeform 671"/>
            <p:cNvSpPr/>
            <p:nvPr/>
          </p:nvSpPr>
          <p:spPr>
            <a:xfrm>
              <a:off x="6884265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3" name="Freeform 672"/>
            <p:cNvSpPr/>
            <p:nvPr/>
          </p:nvSpPr>
          <p:spPr>
            <a:xfrm>
              <a:off x="691917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4" name="Freeform 673"/>
            <p:cNvSpPr/>
            <p:nvPr/>
          </p:nvSpPr>
          <p:spPr>
            <a:xfrm>
              <a:off x="694873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5" name="Freeform 674"/>
            <p:cNvSpPr/>
            <p:nvPr/>
          </p:nvSpPr>
          <p:spPr>
            <a:xfrm>
              <a:off x="6982792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6" name="Freeform 675"/>
            <p:cNvSpPr/>
            <p:nvPr/>
          </p:nvSpPr>
          <p:spPr>
            <a:xfrm>
              <a:off x="7015627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7" name="Freeform 676"/>
            <p:cNvSpPr/>
            <p:nvPr/>
          </p:nvSpPr>
          <p:spPr>
            <a:xfrm>
              <a:off x="705053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8" name="Freeform 677"/>
            <p:cNvSpPr/>
            <p:nvPr/>
          </p:nvSpPr>
          <p:spPr>
            <a:xfrm>
              <a:off x="7080095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79" name="Freeform 678"/>
            <p:cNvSpPr/>
            <p:nvPr/>
          </p:nvSpPr>
          <p:spPr>
            <a:xfrm>
              <a:off x="711361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0" name="Freeform 679"/>
            <p:cNvSpPr/>
            <p:nvPr/>
          </p:nvSpPr>
          <p:spPr>
            <a:xfrm>
              <a:off x="714645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1" name="Freeform 680"/>
            <p:cNvSpPr/>
            <p:nvPr/>
          </p:nvSpPr>
          <p:spPr>
            <a:xfrm>
              <a:off x="718135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2" name="Freeform 681"/>
            <p:cNvSpPr/>
            <p:nvPr/>
          </p:nvSpPr>
          <p:spPr>
            <a:xfrm>
              <a:off x="721464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3" name="Freeform 682"/>
            <p:cNvSpPr/>
            <p:nvPr/>
          </p:nvSpPr>
          <p:spPr>
            <a:xfrm>
              <a:off x="7247481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4" name="Freeform 683"/>
            <p:cNvSpPr/>
            <p:nvPr/>
          </p:nvSpPr>
          <p:spPr>
            <a:xfrm>
              <a:off x="728238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5" name="Freeform 684"/>
            <p:cNvSpPr/>
            <p:nvPr/>
          </p:nvSpPr>
          <p:spPr>
            <a:xfrm>
              <a:off x="7311949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6" name="Freeform 685"/>
            <p:cNvSpPr/>
            <p:nvPr/>
          </p:nvSpPr>
          <p:spPr>
            <a:xfrm>
              <a:off x="7346008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7" name="Freeform 686"/>
            <p:cNvSpPr/>
            <p:nvPr/>
          </p:nvSpPr>
          <p:spPr>
            <a:xfrm>
              <a:off x="737884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8" name="Freeform 687"/>
            <p:cNvSpPr/>
            <p:nvPr/>
          </p:nvSpPr>
          <p:spPr>
            <a:xfrm>
              <a:off x="7413748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89" name="Freeform 688"/>
            <p:cNvSpPr/>
            <p:nvPr/>
          </p:nvSpPr>
          <p:spPr>
            <a:xfrm>
              <a:off x="744331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0" name="Freeform 689"/>
            <p:cNvSpPr/>
            <p:nvPr/>
          </p:nvSpPr>
          <p:spPr>
            <a:xfrm>
              <a:off x="7476831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1" name="Freeform 690"/>
            <p:cNvSpPr/>
            <p:nvPr/>
          </p:nvSpPr>
          <p:spPr>
            <a:xfrm>
              <a:off x="750966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2" name="Freeform 691"/>
            <p:cNvSpPr/>
            <p:nvPr/>
          </p:nvSpPr>
          <p:spPr>
            <a:xfrm>
              <a:off x="758033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3" name="Freeform 692"/>
            <p:cNvSpPr/>
            <p:nvPr/>
          </p:nvSpPr>
          <p:spPr>
            <a:xfrm>
              <a:off x="7613165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4" name="Freeform 693"/>
            <p:cNvSpPr/>
            <p:nvPr/>
          </p:nvSpPr>
          <p:spPr>
            <a:xfrm>
              <a:off x="764807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5" name="Freeform 694"/>
            <p:cNvSpPr/>
            <p:nvPr/>
          </p:nvSpPr>
          <p:spPr>
            <a:xfrm>
              <a:off x="767763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6" name="Freeform 695"/>
            <p:cNvSpPr/>
            <p:nvPr/>
          </p:nvSpPr>
          <p:spPr>
            <a:xfrm>
              <a:off x="771169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7" name="Freeform 696"/>
            <p:cNvSpPr/>
            <p:nvPr/>
          </p:nvSpPr>
          <p:spPr>
            <a:xfrm>
              <a:off x="7744527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8" name="Freeform 697"/>
            <p:cNvSpPr/>
            <p:nvPr/>
          </p:nvSpPr>
          <p:spPr>
            <a:xfrm>
              <a:off x="777943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99" name="Freeform 698"/>
            <p:cNvSpPr/>
            <p:nvPr/>
          </p:nvSpPr>
          <p:spPr>
            <a:xfrm>
              <a:off x="7808995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0" name="Freeform 699"/>
            <p:cNvSpPr/>
            <p:nvPr/>
          </p:nvSpPr>
          <p:spPr>
            <a:xfrm>
              <a:off x="784251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1" name="Freeform 700"/>
            <p:cNvSpPr/>
            <p:nvPr/>
          </p:nvSpPr>
          <p:spPr>
            <a:xfrm>
              <a:off x="787535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2" name="Freeform 701"/>
            <p:cNvSpPr/>
            <p:nvPr/>
          </p:nvSpPr>
          <p:spPr>
            <a:xfrm>
              <a:off x="791025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3" name="Freeform 702"/>
            <p:cNvSpPr/>
            <p:nvPr/>
          </p:nvSpPr>
          <p:spPr>
            <a:xfrm>
              <a:off x="7943356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4" name="Freeform 703"/>
            <p:cNvSpPr/>
            <p:nvPr/>
          </p:nvSpPr>
          <p:spPr>
            <a:xfrm>
              <a:off x="7976191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5" name="Freeform 704"/>
            <p:cNvSpPr/>
            <p:nvPr/>
          </p:nvSpPr>
          <p:spPr>
            <a:xfrm>
              <a:off x="8011096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6" name="Freeform 705"/>
            <p:cNvSpPr/>
            <p:nvPr/>
          </p:nvSpPr>
          <p:spPr>
            <a:xfrm>
              <a:off x="8046855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7" name="Freeform 706"/>
            <p:cNvSpPr/>
            <p:nvPr/>
          </p:nvSpPr>
          <p:spPr>
            <a:xfrm>
              <a:off x="8079690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8" name="Freeform 707"/>
            <p:cNvSpPr/>
            <p:nvPr/>
          </p:nvSpPr>
          <p:spPr>
            <a:xfrm>
              <a:off x="8114596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09" name="Freeform 708"/>
            <p:cNvSpPr/>
            <p:nvPr/>
          </p:nvSpPr>
          <p:spPr>
            <a:xfrm>
              <a:off x="8144158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0" name="Freeform 709"/>
            <p:cNvSpPr/>
            <p:nvPr/>
          </p:nvSpPr>
          <p:spPr>
            <a:xfrm>
              <a:off x="8178218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1" name="Freeform 710"/>
            <p:cNvSpPr/>
            <p:nvPr/>
          </p:nvSpPr>
          <p:spPr>
            <a:xfrm>
              <a:off x="8211053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2" name="Freeform 711"/>
            <p:cNvSpPr/>
            <p:nvPr/>
          </p:nvSpPr>
          <p:spPr>
            <a:xfrm>
              <a:off x="8245958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3" name="Freeform 712"/>
            <p:cNvSpPr/>
            <p:nvPr/>
          </p:nvSpPr>
          <p:spPr>
            <a:xfrm>
              <a:off x="8275520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4" name="Freeform 713"/>
            <p:cNvSpPr/>
            <p:nvPr/>
          </p:nvSpPr>
          <p:spPr>
            <a:xfrm>
              <a:off x="8309041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5" name="Freeform 714"/>
            <p:cNvSpPr/>
            <p:nvPr/>
          </p:nvSpPr>
          <p:spPr>
            <a:xfrm>
              <a:off x="8341875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6" name="Freeform 715"/>
            <p:cNvSpPr/>
            <p:nvPr/>
          </p:nvSpPr>
          <p:spPr>
            <a:xfrm>
              <a:off x="8376781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7" name="Freeform 716"/>
            <p:cNvSpPr/>
            <p:nvPr/>
          </p:nvSpPr>
          <p:spPr>
            <a:xfrm>
              <a:off x="8408862" y="3372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8" name="Freeform 717"/>
            <p:cNvSpPr/>
            <p:nvPr/>
          </p:nvSpPr>
          <p:spPr>
            <a:xfrm>
              <a:off x="8442542" y="365384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19" name="Freeform 718"/>
            <p:cNvSpPr/>
            <p:nvPr/>
          </p:nvSpPr>
          <p:spPr>
            <a:xfrm>
              <a:off x="8472105" y="365384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0" name="Freeform 719"/>
            <p:cNvSpPr/>
            <p:nvPr/>
          </p:nvSpPr>
          <p:spPr>
            <a:xfrm>
              <a:off x="8505625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1" name="Freeform 720"/>
            <p:cNvSpPr/>
            <p:nvPr/>
          </p:nvSpPr>
          <p:spPr>
            <a:xfrm>
              <a:off x="8538460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2" name="Freeform 721"/>
            <p:cNvSpPr/>
            <p:nvPr/>
          </p:nvSpPr>
          <p:spPr>
            <a:xfrm>
              <a:off x="8573366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3" name="Freeform 722"/>
            <p:cNvSpPr/>
            <p:nvPr/>
          </p:nvSpPr>
          <p:spPr>
            <a:xfrm>
              <a:off x="6343107" y="335671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4" name="Freeform 723"/>
            <p:cNvSpPr/>
            <p:nvPr/>
          </p:nvSpPr>
          <p:spPr>
            <a:xfrm>
              <a:off x="6375471" y="336478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5" name="Freeform 724"/>
            <p:cNvSpPr/>
            <p:nvPr/>
          </p:nvSpPr>
          <p:spPr>
            <a:xfrm>
              <a:off x="640830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6" name="Freeform 725"/>
            <p:cNvSpPr/>
            <p:nvPr/>
          </p:nvSpPr>
          <p:spPr>
            <a:xfrm>
              <a:off x="6443159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7" name="Freeform 726"/>
            <p:cNvSpPr/>
            <p:nvPr/>
          </p:nvSpPr>
          <p:spPr>
            <a:xfrm>
              <a:off x="6583803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8" name="Freeform 727"/>
            <p:cNvSpPr/>
            <p:nvPr/>
          </p:nvSpPr>
          <p:spPr>
            <a:xfrm>
              <a:off x="6618677" y="337220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29" name="Freeform 728"/>
            <p:cNvSpPr/>
            <p:nvPr/>
          </p:nvSpPr>
          <p:spPr>
            <a:xfrm>
              <a:off x="6654939" y="336855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0" name="Freeform 729"/>
            <p:cNvSpPr/>
            <p:nvPr/>
          </p:nvSpPr>
          <p:spPr>
            <a:xfrm>
              <a:off x="544683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7543958" y="338392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2279911" y="334356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3" name="Freeform 732"/>
            <p:cNvSpPr/>
            <p:nvPr/>
          </p:nvSpPr>
          <p:spPr>
            <a:xfrm>
              <a:off x="2314712" y="334356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4" name="Freeform 733"/>
            <p:cNvSpPr/>
            <p:nvPr/>
          </p:nvSpPr>
          <p:spPr>
            <a:xfrm>
              <a:off x="2350548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5" name="Freeform 734"/>
            <p:cNvSpPr/>
            <p:nvPr/>
          </p:nvSpPr>
          <p:spPr>
            <a:xfrm>
              <a:off x="6475993" y="3370463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6" name="Freeform 735"/>
            <p:cNvSpPr/>
            <p:nvPr/>
          </p:nvSpPr>
          <p:spPr>
            <a:xfrm>
              <a:off x="6508827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7" name="Freeform 736"/>
            <p:cNvSpPr/>
            <p:nvPr/>
          </p:nvSpPr>
          <p:spPr>
            <a:xfrm>
              <a:off x="654637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8" name="Freeform 737"/>
            <p:cNvSpPr/>
            <p:nvPr/>
          </p:nvSpPr>
          <p:spPr>
            <a:xfrm>
              <a:off x="4248096" y="3354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39" name="Freeform 738"/>
            <p:cNvSpPr/>
            <p:nvPr/>
          </p:nvSpPr>
          <p:spPr>
            <a:xfrm>
              <a:off x="4283725" y="33557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0" name="Freeform 739"/>
            <p:cNvSpPr/>
            <p:nvPr/>
          </p:nvSpPr>
          <p:spPr>
            <a:xfrm>
              <a:off x="4316559" y="33557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1" name="Freeform 740"/>
            <p:cNvSpPr/>
            <p:nvPr/>
          </p:nvSpPr>
          <p:spPr>
            <a:xfrm>
              <a:off x="4484475" y="3355977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2" name="Freeform 741"/>
            <p:cNvSpPr/>
            <p:nvPr/>
          </p:nvSpPr>
          <p:spPr>
            <a:xfrm>
              <a:off x="4521379" y="33559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3" name="Freeform 742"/>
            <p:cNvSpPr/>
            <p:nvPr/>
          </p:nvSpPr>
          <p:spPr>
            <a:xfrm>
              <a:off x="4451641" y="335831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4" name="Freeform 743"/>
            <p:cNvSpPr/>
            <p:nvPr/>
          </p:nvSpPr>
          <p:spPr>
            <a:xfrm>
              <a:off x="4554826" y="33554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6034764" y="2882410"/>
            <a:ext cx="5590627" cy="526380"/>
            <a:chOff x="189748" y="3330324"/>
            <a:chExt cx="8417677" cy="394785"/>
          </a:xfrm>
        </p:grpSpPr>
        <p:sp>
          <p:nvSpPr>
            <p:cNvPr id="536" name="Freeform 535"/>
            <p:cNvSpPr/>
            <p:nvPr/>
          </p:nvSpPr>
          <p:spPr>
            <a:xfrm>
              <a:off x="189748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222582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257488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287051" y="362017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321110" y="36152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353945" y="36152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39007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604" name="Freeform 603"/>
            <p:cNvSpPr/>
            <p:nvPr/>
          </p:nvSpPr>
          <p:spPr>
            <a:xfrm>
              <a:off x="419638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5" name="Freeform 604"/>
            <p:cNvSpPr/>
            <p:nvPr/>
          </p:nvSpPr>
          <p:spPr>
            <a:xfrm>
              <a:off x="45315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6" name="Freeform 605"/>
            <p:cNvSpPr/>
            <p:nvPr/>
          </p:nvSpPr>
          <p:spPr>
            <a:xfrm>
              <a:off x="48599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7" name="Freeform 606"/>
            <p:cNvSpPr/>
            <p:nvPr/>
          </p:nvSpPr>
          <p:spPr>
            <a:xfrm>
              <a:off x="5208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8" name="Freeform 607"/>
            <p:cNvSpPr/>
            <p:nvPr/>
          </p:nvSpPr>
          <p:spPr>
            <a:xfrm>
              <a:off x="5537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09" name="Freeform 608"/>
            <p:cNvSpPr/>
            <p:nvPr/>
          </p:nvSpPr>
          <p:spPr>
            <a:xfrm>
              <a:off x="586632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610" name="Freeform 609"/>
            <p:cNvSpPr/>
            <p:nvPr/>
          </p:nvSpPr>
          <p:spPr>
            <a:xfrm>
              <a:off x="62153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5" name="Freeform 744"/>
            <p:cNvSpPr/>
            <p:nvPr/>
          </p:nvSpPr>
          <p:spPr>
            <a:xfrm>
              <a:off x="651101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6" name="Freeform 745"/>
            <p:cNvSpPr/>
            <p:nvPr/>
          </p:nvSpPr>
          <p:spPr>
            <a:xfrm>
              <a:off x="68516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7" name="Freeform 746"/>
            <p:cNvSpPr/>
            <p:nvPr/>
          </p:nvSpPr>
          <p:spPr>
            <a:xfrm>
              <a:off x="71799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8" name="Freeform 747"/>
            <p:cNvSpPr/>
            <p:nvPr/>
          </p:nvSpPr>
          <p:spPr>
            <a:xfrm>
              <a:off x="75290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49" name="Freeform 748"/>
            <p:cNvSpPr/>
            <p:nvPr/>
          </p:nvSpPr>
          <p:spPr>
            <a:xfrm>
              <a:off x="782463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0" name="Freeform 749"/>
            <p:cNvSpPr/>
            <p:nvPr/>
          </p:nvSpPr>
          <p:spPr>
            <a:xfrm>
              <a:off x="81598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1" name="Freeform 750"/>
            <p:cNvSpPr/>
            <p:nvPr/>
          </p:nvSpPr>
          <p:spPr>
            <a:xfrm>
              <a:off x="84881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2" name="Freeform 751"/>
            <p:cNvSpPr/>
            <p:nvPr/>
          </p:nvSpPr>
          <p:spPr>
            <a:xfrm>
              <a:off x="883723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3" name="Freeform 752"/>
            <p:cNvSpPr/>
            <p:nvPr/>
          </p:nvSpPr>
          <p:spPr>
            <a:xfrm>
              <a:off x="917013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4" name="Freeform 753"/>
            <p:cNvSpPr/>
            <p:nvPr/>
          </p:nvSpPr>
          <p:spPr>
            <a:xfrm>
              <a:off x="949848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5" name="Freeform 754"/>
            <p:cNvSpPr/>
            <p:nvPr/>
          </p:nvSpPr>
          <p:spPr>
            <a:xfrm>
              <a:off x="984753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6" name="Freeform 755"/>
            <p:cNvSpPr/>
            <p:nvPr/>
          </p:nvSpPr>
          <p:spPr>
            <a:xfrm>
              <a:off x="1014316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7" name="Freeform 756"/>
            <p:cNvSpPr/>
            <p:nvPr/>
          </p:nvSpPr>
          <p:spPr>
            <a:xfrm>
              <a:off x="1048375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8" name="Freeform 757"/>
            <p:cNvSpPr/>
            <p:nvPr/>
          </p:nvSpPr>
          <p:spPr>
            <a:xfrm>
              <a:off x="1081210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59" name="Freeform 758"/>
            <p:cNvSpPr/>
            <p:nvPr/>
          </p:nvSpPr>
          <p:spPr>
            <a:xfrm>
              <a:off x="1116116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0" name="Freeform 759"/>
            <p:cNvSpPr/>
            <p:nvPr/>
          </p:nvSpPr>
          <p:spPr>
            <a:xfrm>
              <a:off x="1145679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1" name="Freeform 760"/>
            <p:cNvSpPr/>
            <p:nvPr/>
          </p:nvSpPr>
          <p:spPr>
            <a:xfrm>
              <a:off x="1179199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2" name="Freeform 761"/>
            <p:cNvSpPr/>
            <p:nvPr/>
          </p:nvSpPr>
          <p:spPr>
            <a:xfrm>
              <a:off x="1212034" y="334356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3" name="Freeform 762"/>
            <p:cNvSpPr/>
            <p:nvPr/>
          </p:nvSpPr>
          <p:spPr>
            <a:xfrm>
              <a:off x="128269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4" name="Freeform 763"/>
            <p:cNvSpPr/>
            <p:nvPr/>
          </p:nvSpPr>
          <p:spPr>
            <a:xfrm>
              <a:off x="1315532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5" name="Freeform 764"/>
            <p:cNvSpPr/>
            <p:nvPr/>
          </p:nvSpPr>
          <p:spPr>
            <a:xfrm>
              <a:off x="135043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6" name="Freeform 765"/>
            <p:cNvSpPr/>
            <p:nvPr/>
          </p:nvSpPr>
          <p:spPr>
            <a:xfrm>
              <a:off x="1380001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7" name="Freeform 766"/>
            <p:cNvSpPr/>
            <p:nvPr/>
          </p:nvSpPr>
          <p:spPr>
            <a:xfrm>
              <a:off x="1414060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8" name="Freeform 767"/>
            <p:cNvSpPr/>
            <p:nvPr/>
          </p:nvSpPr>
          <p:spPr>
            <a:xfrm>
              <a:off x="1446895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69" name="Freeform 768"/>
            <p:cNvSpPr/>
            <p:nvPr/>
          </p:nvSpPr>
          <p:spPr>
            <a:xfrm>
              <a:off x="1481801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0" name="Freeform 769"/>
            <p:cNvSpPr/>
            <p:nvPr/>
          </p:nvSpPr>
          <p:spPr>
            <a:xfrm>
              <a:off x="1511363" y="3333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1" name="Freeform 770"/>
            <p:cNvSpPr/>
            <p:nvPr/>
          </p:nvSpPr>
          <p:spPr>
            <a:xfrm>
              <a:off x="1544884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2" name="Freeform 771"/>
            <p:cNvSpPr/>
            <p:nvPr/>
          </p:nvSpPr>
          <p:spPr>
            <a:xfrm>
              <a:off x="1577718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3" name="Freeform 772"/>
            <p:cNvSpPr/>
            <p:nvPr/>
          </p:nvSpPr>
          <p:spPr>
            <a:xfrm>
              <a:off x="1612624" y="333860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4" name="Freeform 773"/>
            <p:cNvSpPr/>
            <p:nvPr/>
          </p:nvSpPr>
          <p:spPr>
            <a:xfrm>
              <a:off x="1645724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5" name="Freeform 774"/>
            <p:cNvSpPr/>
            <p:nvPr/>
          </p:nvSpPr>
          <p:spPr>
            <a:xfrm>
              <a:off x="1678558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6" name="Freeform 775"/>
            <p:cNvSpPr/>
            <p:nvPr/>
          </p:nvSpPr>
          <p:spPr>
            <a:xfrm>
              <a:off x="1713464" y="33402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7" name="Freeform 776"/>
            <p:cNvSpPr/>
            <p:nvPr/>
          </p:nvSpPr>
          <p:spPr>
            <a:xfrm>
              <a:off x="174922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8" name="Freeform 777"/>
            <p:cNvSpPr/>
            <p:nvPr/>
          </p:nvSpPr>
          <p:spPr>
            <a:xfrm>
              <a:off x="1782058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79" name="Freeform 778"/>
            <p:cNvSpPr/>
            <p:nvPr/>
          </p:nvSpPr>
          <p:spPr>
            <a:xfrm>
              <a:off x="181696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0" name="Freeform 779"/>
            <p:cNvSpPr/>
            <p:nvPr/>
          </p:nvSpPr>
          <p:spPr>
            <a:xfrm>
              <a:off x="1846526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1" name="Freeform 780"/>
            <p:cNvSpPr/>
            <p:nvPr/>
          </p:nvSpPr>
          <p:spPr>
            <a:xfrm>
              <a:off x="1880585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2" name="Freeform 781"/>
            <p:cNvSpPr/>
            <p:nvPr/>
          </p:nvSpPr>
          <p:spPr>
            <a:xfrm>
              <a:off x="1913420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3" name="Freeform 782"/>
            <p:cNvSpPr/>
            <p:nvPr/>
          </p:nvSpPr>
          <p:spPr>
            <a:xfrm>
              <a:off x="1948325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4" name="Freeform 783"/>
            <p:cNvSpPr/>
            <p:nvPr/>
          </p:nvSpPr>
          <p:spPr>
            <a:xfrm>
              <a:off x="1977888" y="333032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5" name="Freeform 784"/>
            <p:cNvSpPr/>
            <p:nvPr/>
          </p:nvSpPr>
          <p:spPr>
            <a:xfrm>
              <a:off x="2011409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6" name="Freeform 785"/>
            <p:cNvSpPr/>
            <p:nvPr/>
          </p:nvSpPr>
          <p:spPr>
            <a:xfrm>
              <a:off x="2044243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7" name="Freeform 786"/>
            <p:cNvSpPr/>
            <p:nvPr/>
          </p:nvSpPr>
          <p:spPr>
            <a:xfrm>
              <a:off x="2079149" y="333528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8" name="Freeform 787"/>
            <p:cNvSpPr/>
            <p:nvPr/>
          </p:nvSpPr>
          <p:spPr>
            <a:xfrm>
              <a:off x="2111229" y="33330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89" name="Freeform 788"/>
            <p:cNvSpPr/>
            <p:nvPr/>
          </p:nvSpPr>
          <p:spPr>
            <a:xfrm>
              <a:off x="2490123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790" name="Freeform 789"/>
            <p:cNvSpPr/>
            <p:nvPr/>
          </p:nvSpPr>
          <p:spPr>
            <a:xfrm>
              <a:off x="2519686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1" name="Freeform 790"/>
            <p:cNvSpPr/>
            <p:nvPr/>
          </p:nvSpPr>
          <p:spPr>
            <a:xfrm>
              <a:off x="255320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2" name="Freeform 791"/>
            <p:cNvSpPr/>
            <p:nvPr/>
          </p:nvSpPr>
          <p:spPr>
            <a:xfrm>
              <a:off x="258604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3" name="Freeform 792"/>
            <p:cNvSpPr/>
            <p:nvPr/>
          </p:nvSpPr>
          <p:spPr>
            <a:xfrm>
              <a:off x="262094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4" name="Freeform 793"/>
            <p:cNvSpPr/>
            <p:nvPr/>
          </p:nvSpPr>
          <p:spPr>
            <a:xfrm>
              <a:off x="265384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5" name="Freeform 794"/>
            <p:cNvSpPr/>
            <p:nvPr/>
          </p:nvSpPr>
          <p:spPr>
            <a:xfrm>
              <a:off x="2686680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6" name="Freeform 795"/>
            <p:cNvSpPr/>
            <p:nvPr/>
          </p:nvSpPr>
          <p:spPr>
            <a:xfrm>
              <a:off x="272158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7" name="Freeform 796"/>
            <p:cNvSpPr/>
            <p:nvPr/>
          </p:nvSpPr>
          <p:spPr>
            <a:xfrm>
              <a:off x="275114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8" name="Freeform 797"/>
            <p:cNvSpPr/>
            <p:nvPr/>
          </p:nvSpPr>
          <p:spPr>
            <a:xfrm>
              <a:off x="2785207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799" name="Freeform 798"/>
            <p:cNvSpPr/>
            <p:nvPr/>
          </p:nvSpPr>
          <p:spPr>
            <a:xfrm>
              <a:off x="2818042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0" name="Freeform 799"/>
            <p:cNvSpPr/>
            <p:nvPr/>
          </p:nvSpPr>
          <p:spPr>
            <a:xfrm>
              <a:off x="285294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1" name="Freeform 800"/>
            <p:cNvSpPr/>
            <p:nvPr/>
          </p:nvSpPr>
          <p:spPr>
            <a:xfrm>
              <a:off x="2882510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2" name="Freeform 801"/>
            <p:cNvSpPr/>
            <p:nvPr/>
          </p:nvSpPr>
          <p:spPr>
            <a:xfrm>
              <a:off x="291603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3" name="Freeform 802"/>
            <p:cNvSpPr/>
            <p:nvPr/>
          </p:nvSpPr>
          <p:spPr>
            <a:xfrm>
              <a:off x="294886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4" name="Freeform 803"/>
            <p:cNvSpPr/>
            <p:nvPr/>
          </p:nvSpPr>
          <p:spPr>
            <a:xfrm>
              <a:off x="298377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5" name="Freeform 804"/>
            <p:cNvSpPr/>
            <p:nvPr/>
          </p:nvSpPr>
          <p:spPr>
            <a:xfrm>
              <a:off x="301706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6" name="Freeform 805"/>
            <p:cNvSpPr/>
            <p:nvPr/>
          </p:nvSpPr>
          <p:spPr>
            <a:xfrm>
              <a:off x="3049896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7" name="Freeform 806"/>
            <p:cNvSpPr/>
            <p:nvPr/>
          </p:nvSpPr>
          <p:spPr>
            <a:xfrm>
              <a:off x="308480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8" name="Freeform 807"/>
            <p:cNvSpPr/>
            <p:nvPr/>
          </p:nvSpPr>
          <p:spPr>
            <a:xfrm>
              <a:off x="3114364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09" name="Freeform 808"/>
            <p:cNvSpPr/>
            <p:nvPr/>
          </p:nvSpPr>
          <p:spPr>
            <a:xfrm>
              <a:off x="3148423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0" name="Freeform 809"/>
            <p:cNvSpPr/>
            <p:nvPr/>
          </p:nvSpPr>
          <p:spPr>
            <a:xfrm>
              <a:off x="318125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1" name="Freeform 810"/>
            <p:cNvSpPr/>
            <p:nvPr/>
          </p:nvSpPr>
          <p:spPr>
            <a:xfrm>
              <a:off x="3216163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2" name="Freeform 811"/>
            <p:cNvSpPr/>
            <p:nvPr/>
          </p:nvSpPr>
          <p:spPr>
            <a:xfrm>
              <a:off x="3245726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3" name="Freeform 812"/>
            <p:cNvSpPr/>
            <p:nvPr/>
          </p:nvSpPr>
          <p:spPr>
            <a:xfrm>
              <a:off x="3279246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4" name="Freeform 813"/>
            <p:cNvSpPr/>
            <p:nvPr/>
          </p:nvSpPr>
          <p:spPr>
            <a:xfrm>
              <a:off x="3312081" y="33591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5" name="Freeform 814"/>
            <p:cNvSpPr/>
            <p:nvPr/>
          </p:nvSpPr>
          <p:spPr>
            <a:xfrm>
              <a:off x="338274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6" name="Freeform 815"/>
            <p:cNvSpPr/>
            <p:nvPr/>
          </p:nvSpPr>
          <p:spPr>
            <a:xfrm>
              <a:off x="3415580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7" name="Freeform 816"/>
            <p:cNvSpPr/>
            <p:nvPr/>
          </p:nvSpPr>
          <p:spPr>
            <a:xfrm>
              <a:off x="345048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8" name="Freeform 817"/>
            <p:cNvSpPr/>
            <p:nvPr/>
          </p:nvSpPr>
          <p:spPr>
            <a:xfrm>
              <a:off x="3480048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19" name="Freeform 818"/>
            <p:cNvSpPr/>
            <p:nvPr/>
          </p:nvSpPr>
          <p:spPr>
            <a:xfrm>
              <a:off x="351410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0" name="Freeform 819"/>
            <p:cNvSpPr/>
            <p:nvPr/>
          </p:nvSpPr>
          <p:spPr>
            <a:xfrm>
              <a:off x="3546942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1" name="Freeform 820"/>
            <p:cNvSpPr/>
            <p:nvPr/>
          </p:nvSpPr>
          <p:spPr>
            <a:xfrm>
              <a:off x="3581848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2" name="Freeform 821"/>
            <p:cNvSpPr/>
            <p:nvPr/>
          </p:nvSpPr>
          <p:spPr>
            <a:xfrm>
              <a:off x="3611410" y="33491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3" name="Freeform 822"/>
            <p:cNvSpPr/>
            <p:nvPr/>
          </p:nvSpPr>
          <p:spPr>
            <a:xfrm>
              <a:off x="364493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4" name="Freeform 823"/>
            <p:cNvSpPr/>
            <p:nvPr/>
          </p:nvSpPr>
          <p:spPr>
            <a:xfrm>
              <a:off x="3677765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5" name="Freeform 824"/>
            <p:cNvSpPr/>
            <p:nvPr/>
          </p:nvSpPr>
          <p:spPr>
            <a:xfrm>
              <a:off x="3712671" y="335415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6" name="Freeform 825"/>
            <p:cNvSpPr/>
            <p:nvPr/>
          </p:nvSpPr>
          <p:spPr>
            <a:xfrm>
              <a:off x="3745771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7" name="Freeform 826"/>
            <p:cNvSpPr/>
            <p:nvPr/>
          </p:nvSpPr>
          <p:spPr>
            <a:xfrm>
              <a:off x="3778606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8" name="Freeform 827"/>
            <p:cNvSpPr/>
            <p:nvPr/>
          </p:nvSpPr>
          <p:spPr>
            <a:xfrm>
              <a:off x="3813511" y="335580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29" name="Freeform 828"/>
            <p:cNvSpPr/>
            <p:nvPr/>
          </p:nvSpPr>
          <p:spPr>
            <a:xfrm>
              <a:off x="3849270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0" name="Freeform 829"/>
            <p:cNvSpPr/>
            <p:nvPr/>
          </p:nvSpPr>
          <p:spPr>
            <a:xfrm>
              <a:off x="3882105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1" name="Freeform 830"/>
            <p:cNvSpPr/>
            <p:nvPr/>
          </p:nvSpPr>
          <p:spPr>
            <a:xfrm>
              <a:off x="3917011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2" name="Freeform 831"/>
            <p:cNvSpPr/>
            <p:nvPr/>
          </p:nvSpPr>
          <p:spPr>
            <a:xfrm>
              <a:off x="3946573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3" name="Freeform 832"/>
            <p:cNvSpPr/>
            <p:nvPr/>
          </p:nvSpPr>
          <p:spPr>
            <a:xfrm>
              <a:off x="3980633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4" name="Freeform 833"/>
            <p:cNvSpPr/>
            <p:nvPr/>
          </p:nvSpPr>
          <p:spPr>
            <a:xfrm>
              <a:off x="4013468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5" name="Freeform 834"/>
            <p:cNvSpPr/>
            <p:nvPr/>
          </p:nvSpPr>
          <p:spPr>
            <a:xfrm>
              <a:off x="4048373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6" name="Freeform 835"/>
            <p:cNvSpPr/>
            <p:nvPr/>
          </p:nvSpPr>
          <p:spPr>
            <a:xfrm>
              <a:off x="4077935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7" name="Freeform 836"/>
            <p:cNvSpPr/>
            <p:nvPr/>
          </p:nvSpPr>
          <p:spPr>
            <a:xfrm>
              <a:off x="4111456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8" name="Freeform 837"/>
            <p:cNvSpPr/>
            <p:nvPr/>
          </p:nvSpPr>
          <p:spPr>
            <a:xfrm>
              <a:off x="4144290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39" name="Freeform 838"/>
            <p:cNvSpPr/>
            <p:nvPr/>
          </p:nvSpPr>
          <p:spPr>
            <a:xfrm>
              <a:off x="4179196" y="335084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0" name="Freeform 839"/>
            <p:cNvSpPr/>
            <p:nvPr/>
          </p:nvSpPr>
          <p:spPr>
            <a:xfrm>
              <a:off x="4211277" y="334863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1" name="Freeform 840"/>
            <p:cNvSpPr/>
            <p:nvPr/>
          </p:nvSpPr>
          <p:spPr>
            <a:xfrm>
              <a:off x="2145522" y="33330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2" name="Freeform 841"/>
            <p:cNvSpPr/>
            <p:nvPr/>
          </p:nvSpPr>
          <p:spPr>
            <a:xfrm>
              <a:off x="2177886" y="334114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3" name="Freeform 842"/>
            <p:cNvSpPr/>
            <p:nvPr/>
          </p:nvSpPr>
          <p:spPr>
            <a:xfrm>
              <a:off x="2210721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4" name="Freeform 843"/>
            <p:cNvSpPr/>
            <p:nvPr/>
          </p:nvSpPr>
          <p:spPr>
            <a:xfrm>
              <a:off x="2245574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5" name="Freeform 844"/>
            <p:cNvSpPr/>
            <p:nvPr/>
          </p:nvSpPr>
          <p:spPr>
            <a:xfrm>
              <a:off x="2386218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6" name="Freeform 845"/>
            <p:cNvSpPr/>
            <p:nvPr/>
          </p:nvSpPr>
          <p:spPr>
            <a:xfrm>
              <a:off x="2421092" y="334856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7" name="Freeform 846"/>
            <p:cNvSpPr/>
            <p:nvPr/>
          </p:nvSpPr>
          <p:spPr>
            <a:xfrm>
              <a:off x="2457354" y="334491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8" name="Freeform 847"/>
            <p:cNvSpPr/>
            <p:nvPr/>
          </p:nvSpPr>
          <p:spPr>
            <a:xfrm>
              <a:off x="1249251" y="334451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49" name="Freeform 848"/>
            <p:cNvSpPr/>
            <p:nvPr/>
          </p:nvSpPr>
          <p:spPr>
            <a:xfrm>
              <a:off x="3346373" y="3360292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0" name="Freeform 849"/>
            <p:cNvSpPr/>
            <p:nvPr/>
          </p:nvSpPr>
          <p:spPr>
            <a:xfrm>
              <a:off x="458766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851" name="Freeform 850"/>
            <p:cNvSpPr/>
            <p:nvPr/>
          </p:nvSpPr>
          <p:spPr>
            <a:xfrm>
              <a:off x="4617223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2" name="Freeform 851"/>
            <p:cNvSpPr/>
            <p:nvPr/>
          </p:nvSpPr>
          <p:spPr>
            <a:xfrm>
              <a:off x="465074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3" name="Freeform 852"/>
            <p:cNvSpPr/>
            <p:nvPr/>
          </p:nvSpPr>
          <p:spPr>
            <a:xfrm>
              <a:off x="468357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4" name="Freeform 853"/>
            <p:cNvSpPr/>
            <p:nvPr/>
          </p:nvSpPr>
          <p:spPr>
            <a:xfrm>
              <a:off x="47184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5" name="Freeform 854"/>
            <p:cNvSpPr/>
            <p:nvPr/>
          </p:nvSpPr>
          <p:spPr>
            <a:xfrm>
              <a:off x="47513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6" name="Freeform 855"/>
            <p:cNvSpPr/>
            <p:nvPr/>
          </p:nvSpPr>
          <p:spPr>
            <a:xfrm>
              <a:off x="4784217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7" name="Freeform 856"/>
            <p:cNvSpPr/>
            <p:nvPr/>
          </p:nvSpPr>
          <p:spPr>
            <a:xfrm>
              <a:off x="481912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8" name="Freeform 857"/>
            <p:cNvSpPr/>
            <p:nvPr/>
          </p:nvSpPr>
          <p:spPr>
            <a:xfrm>
              <a:off x="4848686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59" name="Freeform 858"/>
            <p:cNvSpPr/>
            <p:nvPr/>
          </p:nvSpPr>
          <p:spPr>
            <a:xfrm>
              <a:off x="488274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0" name="Freeform 859"/>
            <p:cNvSpPr/>
            <p:nvPr/>
          </p:nvSpPr>
          <p:spPr>
            <a:xfrm>
              <a:off x="491558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1" name="Freeform 860"/>
            <p:cNvSpPr/>
            <p:nvPr/>
          </p:nvSpPr>
          <p:spPr>
            <a:xfrm>
              <a:off x="495048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2" name="Freeform 861"/>
            <p:cNvSpPr/>
            <p:nvPr/>
          </p:nvSpPr>
          <p:spPr>
            <a:xfrm>
              <a:off x="4980048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3" name="Freeform 862"/>
            <p:cNvSpPr/>
            <p:nvPr/>
          </p:nvSpPr>
          <p:spPr>
            <a:xfrm>
              <a:off x="501356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4" name="Freeform 863"/>
            <p:cNvSpPr/>
            <p:nvPr/>
          </p:nvSpPr>
          <p:spPr>
            <a:xfrm>
              <a:off x="504640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5" name="Freeform 864"/>
            <p:cNvSpPr/>
            <p:nvPr/>
          </p:nvSpPr>
          <p:spPr>
            <a:xfrm>
              <a:off x="5081308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6" name="Freeform 865"/>
            <p:cNvSpPr/>
            <p:nvPr/>
          </p:nvSpPr>
          <p:spPr>
            <a:xfrm>
              <a:off x="5114598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7" name="Freeform 866"/>
            <p:cNvSpPr/>
            <p:nvPr/>
          </p:nvSpPr>
          <p:spPr>
            <a:xfrm>
              <a:off x="5147433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8" name="Freeform 867"/>
            <p:cNvSpPr/>
            <p:nvPr/>
          </p:nvSpPr>
          <p:spPr>
            <a:xfrm>
              <a:off x="5182338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69" name="Freeform 868"/>
            <p:cNvSpPr/>
            <p:nvPr/>
          </p:nvSpPr>
          <p:spPr>
            <a:xfrm>
              <a:off x="5211901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0" name="Freeform 869"/>
            <p:cNvSpPr/>
            <p:nvPr/>
          </p:nvSpPr>
          <p:spPr>
            <a:xfrm>
              <a:off x="5245960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1" name="Freeform 870"/>
            <p:cNvSpPr/>
            <p:nvPr/>
          </p:nvSpPr>
          <p:spPr>
            <a:xfrm>
              <a:off x="5278795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2" name="Freeform 871"/>
            <p:cNvSpPr/>
            <p:nvPr/>
          </p:nvSpPr>
          <p:spPr>
            <a:xfrm>
              <a:off x="5313701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3" name="Freeform 872"/>
            <p:cNvSpPr/>
            <p:nvPr/>
          </p:nvSpPr>
          <p:spPr>
            <a:xfrm>
              <a:off x="5343264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4" name="Freeform 873"/>
            <p:cNvSpPr/>
            <p:nvPr/>
          </p:nvSpPr>
          <p:spPr>
            <a:xfrm>
              <a:off x="5376784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5" name="Freeform 874"/>
            <p:cNvSpPr/>
            <p:nvPr/>
          </p:nvSpPr>
          <p:spPr>
            <a:xfrm>
              <a:off x="5409619" y="336720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6" name="Freeform 875"/>
            <p:cNvSpPr/>
            <p:nvPr/>
          </p:nvSpPr>
          <p:spPr>
            <a:xfrm>
              <a:off x="548028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7" name="Freeform 876"/>
            <p:cNvSpPr/>
            <p:nvPr/>
          </p:nvSpPr>
          <p:spPr>
            <a:xfrm>
              <a:off x="5513117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8" name="Freeform 877"/>
            <p:cNvSpPr/>
            <p:nvPr/>
          </p:nvSpPr>
          <p:spPr>
            <a:xfrm>
              <a:off x="554802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79" name="Freeform 878"/>
            <p:cNvSpPr/>
            <p:nvPr/>
          </p:nvSpPr>
          <p:spPr>
            <a:xfrm>
              <a:off x="5577586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0" name="Freeform 879"/>
            <p:cNvSpPr/>
            <p:nvPr/>
          </p:nvSpPr>
          <p:spPr>
            <a:xfrm>
              <a:off x="5611645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1" name="Freeform 880"/>
            <p:cNvSpPr/>
            <p:nvPr/>
          </p:nvSpPr>
          <p:spPr>
            <a:xfrm>
              <a:off x="5644480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2" name="Freeform 881"/>
            <p:cNvSpPr/>
            <p:nvPr/>
          </p:nvSpPr>
          <p:spPr>
            <a:xfrm>
              <a:off x="5679386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3" name="Freeform 882"/>
            <p:cNvSpPr/>
            <p:nvPr/>
          </p:nvSpPr>
          <p:spPr>
            <a:xfrm>
              <a:off x="5708948" y="3357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4" name="Freeform 883"/>
            <p:cNvSpPr/>
            <p:nvPr/>
          </p:nvSpPr>
          <p:spPr>
            <a:xfrm>
              <a:off x="5742469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5" name="Freeform 884"/>
            <p:cNvSpPr/>
            <p:nvPr/>
          </p:nvSpPr>
          <p:spPr>
            <a:xfrm>
              <a:off x="5775303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6" name="Freeform 885"/>
            <p:cNvSpPr/>
            <p:nvPr/>
          </p:nvSpPr>
          <p:spPr>
            <a:xfrm>
              <a:off x="5810209" y="336223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7" name="Freeform 886"/>
            <p:cNvSpPr/>
            <p:nvPr/>
          </p:nvSpPr>
          <p:spPr>
            <a:xfrm>
              <a:off x="5843309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8" name="Freeform 887"/>
            <p:cNvSpPr/>
            <p:nvPr/>
          </p:nvSpPr>
          <p:spPr>
            <a:xfrm>
              <a:off x="5876143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89" name="Freeform 888"/>
            <p:cNvSpPr/>
            <p:nvPr/>
          </p:nvSpPr>
          <p:spPr>
            <a:xfrm>
              <a:off x="5911049" y="336389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0" name="Freeform 889"/>
            <p:cNvSpPr/>
            <p:nvPr/>
          </p:nvSpPr>
          <p:spPr>
            <a:xfrm>
              <a:off x="594680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1" name="Freeform 890"/>
            <p:cNvSpPr/>
            <p:nvPr/>
          </p:nvSpPr>
          <p:spPr>
            <a:xfrm>
              <a:off x="5979643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2" name="Freeform 891"/>
            <p:cNvSpPr/>
            <p:nvPr/>
          </p:nvSpPr>
          <p:spPr>
            <a:xfrm>
              <a:off x="601454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3" name="Freeform 892"/>
            <p:cNvSpPr/>
            <p:nvPr/>
          </p:nvSpPr>
          <p:spPr>
            <a:xfrm>
              <a:off x="6044111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4" name="Freeform 893"/>
            <p:cNvSpPr/>
            <p:nvPr/>
          </p:nvSpPr>
          <p:spPr>
            <a:xfrm>
              <a:off x="6078170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5" name="Freeform 894"/>
            <p:cNvSpPr/>
            <p:nvPr/>
          </p:nvSpPr>
          <p:spPr>
            <a:xfrm>
              <a:off x="6111005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6" name="Freeform 895"/>
            <p:cNvSpPr/>
            <p:nvPr/>
          </p:nvSpPr>
          <p:spPr>
            <a:xfrm>
              <a:off x="6145910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7" name="Freeform 896"/>
            <p:cNvSpPr/>
            <p:nvPr/>
          </p:nvSpPr>
          <p:spPr>
            <a:xfrm>
              <a:off x="6175473" y="335396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8" name="Freeform 897"/>
            <p:cNvSpPr/>
            <p:nvPr/>
          </p:nvSpPr>
          <p:spPr>
            <a:xfrm>
              <a:off x="6208994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899" name="Freeform 898"/>
            <p:cNvSpPr/>
            <p:nvPr/>
          </p:nvSpPr>
          <p:spPr>
            <a:xfrm>
              <a:off x="6241828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0" name="Freeform 899"/>
            <p:cNvSpPr/>
            <p:nvPr/>
          </p:nvSpPr>
          <p:spPr>
            <a:xfrm>
              <a:off x="6276734" y="335892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1" name="Freeform 900"/>
            <p:cNvSpPr/>
            <p:nvPr/>
          </p:nvSpPr>
          <p:spPr>
            <a:xfrm>
              <a:off x="6308814" y="335671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2" name="Freeform 901"/>
            <p:cNvSpPr/>
            <p:nvPr/>
          </p:nvSpPr>
          <p:spPr>
            <a:xfrm>
              <a:off x="4348659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3" name="Freeform 902"/>
            <p:cNvSpPr/>
            <p:nvPr/>
          </p:nvSpPr>
          <p:spPr>
            <a:xfrm>
              <a:off x="4381494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4" name="Freeform 903"/>
            <p:cNvSpPr/>
            <p:nvPr/>
          </p:nvSpPr>
          <p:spPr>
            <a:xfrm>
              <a:off x="4416400" y="3637387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5" name="Freeform 904"/>
            <p:cNvSpPr/>
            <p:nvPr/>
          </p:nvSpPr>
          <p:spPr>
            <a:xfrm>
              <a:off x="6687708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>
                <a:solidFill>
                  <a:srgbClr val="FF0000"/>
                </a:solidFill>
              </a:endParaRPr>
            </a:p>
          </p:txBody>
        </p:sp>
        <p:sp>
          <p:nvSpPr>
            <p:cNvPr id="906" name="Freeform 905"/>
            <p:cNvSpPr/>
            <p:nvPr/>
          </p:nvSpPr>
          <p:spPr>
            <a:xfrm>
              <a:off x="6717271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7" name="Freeform 906"/>
            <p:cNvSpPr/>
            <p:nvPr/>
          </p:nvSpPr>
          <p:spPr>
            <a:xfrm>
              <a:off x="675079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8" name="Freeform 907"/>
            <p:cNvSpPr/>
            <p:nvPr/>
          </p:nvSpPr>
          <p:spPr>
            <a:xfrm>
              <a:off x="678362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09" name="Freeform 908"/>
            <p:cNvSpPr/>
            <p:nvPr/>
          </p:nvSpPr>
          <p:spPr>
            <a:xfrm>
              <a:off x="681853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0" name="Freeform 909"/>
            <p:cNvSpPr/>
            <p:nvPr/>
          </p:nvSpPr>
          <p:spPr>
            <a:xfrm>
              <a:off x="685143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1" name="Freeform 910"/>
            <p:cNvSpPr/>
            <p:nvPr/>
          </p:nvSpPr>
          <p:spPr>
            <a:xfrm>
              <a:off x="6884265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2" name="Freeform 911"/>
            <p:cNvSpPr/>
            <p:nvPr/>
          </p:nvSpPr>
          <p:spPr>
            <a:xfrm>
              <a:off x="691917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3" name="Freeform 912"/>
            <p:cNvSpPr/>
            <p:nvPr/>
          </p:nvSpPr>
          <p:spPr>
            <a:xfrm>
              <a:off x="694873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4" name="Freeform 913"/>
            <p:cNvSpPr/>
            <p:nvPr/>
          </p:nvSpPr>
          <p:spPr>
            <a:xfrm>
              <a:off x="6982792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5" name="Freeform 914"/>
            <p:cNvSpPr/>
            <p:nvPr/>
          </p:nvSpPr>
          <p:spPr>
            <a:xfrm>
              <a:off x="7015627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6" name="Freeform 915"/>
            <p:cNvSpPr/>
            <p:nvPr/>
          </p:nvSpPr>
          <p:spPr>
            <a:xfrm>
              <a:off x="705053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7" name="Freeform 916"/>
            <p:cNvSpPr/>
            <p:nvPr/>
          </p:nvSpPr>
          <p:spPr>
            <a:xfrm>
              <a:off x="7080095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8" name="Freeform 917"/>
            <p:cNvSpPr/>
            <p:nvPr/>
          </p:nvSpPr>
          <p:spPr>
            <a:xfrm>
              <a:off x="711361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19" name="Freeform 918"/>
            <p:cNvSpPr/>
            <p:nvPr/>
          </p:nvSpPr>
          <p:spPr>
            <a:xfrm>
              <a:off x="714645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0" name="Freeform 919"/>
            <p:cNvSpPr/>
            <p:nvPr/>
          </p:nvSpPr>
          <p:spPr>
            <a:xfrm>
              <a:off x="718135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1" name="Freeform 920"/>
            <p:cNvSpPr/>
            <p:nvPr/>
          </p:nvSpPr>
          <p:spPr>
            <a:xfrm>
              <a:off x="721464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2" name="Freeform 921"/>
            <p:cNvSpPr/>
            <p:nvPr/>
          </p:nvSpPr>
          <p:spPr>
            <a:xfrm>
              <a:off x="7247481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3" name="Freeform 922"/>
            <p:cNvSpPr/>
            <p:nvPr/>
          </p:nvSpPr>
          <p:spPr>
            <a:xfrm>
              <a:off x="728238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4" name="Freeform 923"/>
            <p:cNvSpPr/>
            <p:nvPr/>
          </p:nvSpPr>
          <p:spPr>
            <a:xfrm>
              <a:off x="7311949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5" name="Freeform 924"/>
            <p:cNvSpPr/>
            <p:nvPr/>
          </p:nvSpPr>
          <p:spPr>
            <a:xfrm>
              <a:off x="7346008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6" name="Freeform 925"/>
            <p:cNvSpPr/>
            <p:nvPr/>
          </p:nvSpPr>
          <p:spPr>
            <a:xfrm>
              <a:off x="737884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7" name="Freeform 926"/>
            <p:cNvSpPr/>
            <p:nvPr/>
          </p:nvSpPr>
          <p:spPr>
            <a:xfrm>
              <a:off x="7413748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8" name="Freeform 927"/>
            <p:cNvSpPr/>
            <p:nvPr/>
          </p:nvSpPr>
          <p:spPr>
            <a:xfrm>
              <a:off x="7443311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29" name="Freeform 928"/>
            <p:cNvSpPr/>
            <p:nvPr/>
          </p:nvSpPr>
          <p:spPr>
            <a:xfrm>
              <a:off x="7476831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0" name="Freeform 929"/>
            <p:cNvSpPr/>
            <p:nvPr/>
          </p:nvSpPr>
          <p:spPr>
            <a:xfrm>
              <a:off x="7509666" y="338275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1" name="Freeform 930"/>
            <p:cNvSpPr/>
            <p:nvPr/>
          </p:nvSpPr>
          <p:spPr>
            <a:xfrm>
              <a:off x="758033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2" name="Freeform 931"/>
            <p:cNvSpPr/>
            <p:nvPr/>
          </p:nvSpPr>
          <p:spPr>
            <a:xfrm>
              <a:off x="7613165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3" name="Freeform 932"/>
            <p:cNvSpPr/>
            <p:nvPr/>
          </p:nvSpPr>
          <p:spPr>
            <a:xfrm>
              <a:off x="764807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4" name="Freeform 933"/>
            <p:cNvSpPr/>
            <p:nvPr/>
          </p:nvSpPr>
          <p:spPr>
            <a:xfrm>
              <a:off x="7677633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5" name="Freeform 934"/>
            <p:cNvSpPr/>
            <p:nvPr/>
          </p:nvSpPr>
          <p:spPr>
            <a:xfrm>
              <a:off x="771169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6" name="Freeform 935"/>
            <p:cNvSpPr/>
            <p:nvPr/>
          </p:nvSpPr>
          <p:spPr>
            <a:xfrm>
              <a:off x="7744527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7" name="Freeform 936"/>
            <p:cNvSpPr/>
            <p:nvPr/>
          </p:nvSpPr>
          <p:spPr>
            <a:xfrm>
              <a:off x="7779433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8" name="Freeform 937"/>
            <p:cNvSpPr/>
            <p:nvPr/>
          </p:nvSpPr>
          <p:spPr>
            <a:xfrm>
              <a:off x="7808995" y="337282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39" name="Freeform 938"/>
            <p:cNvSpPr/>
            <p:nvPr/>
          </p:nvSpPr>
          <p:spPr>
            <a:xfrm>
              <a:off x="784251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0" name="Freeform 939"/>
            <p:cNvSpPr/>
            <p:nvPr/>
          </p:nvSpPr>
          <p:spPr>
            <a:xfrm>
              <a:off x="7875350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1" name="Freeform 940"/>
            <p:cNvSpPr/>
            <p:nvPr/>
          </p:nvSpPr>
          <p:spPr>
            <a:xfrm>
              <a:off x="7910256" y="337779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2" name="Freeform 941"/>
            <p:cNvSpPr/>
            <p:nvPr/>
          </p:nvSpPr>
          <p:spPr>
            <a:xfrm>
              <a:off x="7943356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3" name="Freeform 942"/>
            <p:cNvSpPr/>
            <p:nvPr/>
          </p:nvSpPr>
          <p:spPr>
            <a:xfrm>
              <a:off x="7976191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4" name="Freeform 943"/>
            <p:cNvSpPr/>
            <p:nvPr/>
          </p:nvSpPr>
          <p:spPr>
            <a:xfrm>
              <a:off x="8011096" y="337944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5" name="Freeform 944"/>
            <p:cNvSpPr/>
            <p:nvPr/>
          </p:nvSpPr>
          <p:spPr>
            <a:xfrm>
              <a:off x="8046855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6" name="Freeform 945"/>
            <p:cNvSpPr/>
            <p:nvPr/>
          </p:nvSpPr>
          <p:spPr>
            <a:xfrm>
              <a:off x="8079690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7" name="Freeform 946"/>
            <p:cNvSpPr/>
            <p:nvPr/>
          </p:nvSpPr>
          <p:spPr>
            <a:xfrm>
              <a:off x="8114596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8" name="Freeform 947"/>
            <p:cNvSpPr/>
            <p:nvPr/>
          </p:nvSpPr>
          <p:spPr>
            <a:xfrm>
              <a:off x="8144158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49" name="Freeform 948"/>
            <p:cNvSpPr/>
            <p:nvPr/>
          </p:nvSpPr>
          <p:spPr>
            <a:xfrm>
              <a:off x="8178218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0" name="Freeform 949"/>
            <p:cNvSpPr/>
            <p:nvPr/>
          </p:nvSpPr>
          <p:spPr>
            <a:xfrm>
              <a:off x="8211053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1" name="Freeform 950"/>
            <p:cNvSpPr/>
            <p:nvPr/>
          </p:nvSpPr>
          <p:spPr>
            <a:xfrm>
              <a:off x="8245958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2" name="Freeform 951"/>
            <p:cNvSpPr/>
            <p:nvPr/>
          </p:nvSpPr>
          <p:spPr>
            <a:xfrm>
              <a:off x="8275520" y="336951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3" name="Freeform 952"/>
            <p:cNvSpPr/>
            <p:nvPr/>
          </p:nvSpPr>
          <p:spPr>
            <a:xfrm>
              <a:off x="8309041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4" name="Freeform 953"/>
            <p:cNvSpPr/>
            <p:nvPr/>
          </p:nvSpPr>
          <p:spPr>
            <a:xfrm>
              <a:off x="8341875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5" name="Freeform 954"/>
            <p:cNvSpPr/>
            <p:nvPr/>
          </p:nvSpPr>
          <p:spPr>
            <a:xfrm>
              <a:off x="8376781" y="337448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6" name="Freeform 955"/>
            <p:cNvSpPr/>
            <p:nvPr/>
          </p:nvSpPr>
          <p:spPr>
            <a:xfrm>
              <a:off x="8408862" y="337227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7" name="Freeform 956"/>
            <p:cNvSpPr/>
            <p:nvPr/>
          </p:nvSpPr>
          <p:spPr>
            <a:xfrm>
              <a:off x="8442542" y="365384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8" name="Freeform 957"/>
            <p:cNvSpPr/>
            <p:nvPr/>
          </p:nvSpPr>
          <p:spPr>
            <a:xfrm>
              <a:off x="8472105" y="3653849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59" name="Freeform 958"/>
            <p:cNvSpPr/>
            <p:nvPr/>
          </p:nvSpPr>
          <p:spPr>
            <a:xfrm>
              <a:off x="8505625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0" name="Freeform 959"/>
            <p:cNvSpPr/>
            <p:nvPr/>
          </p:nvSpPr>
          <p:spPr>
            <a:xfrm>
              <a:off x="8538460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1" name="Freeform 960"/>
            <p:cNvSpPr/>
            <p:nvPr/>
          </p:nvSpPr>
          <p:spPr>
            <a:xfrm>
              <a:off x="8573366" y="3658814"/>
              <a:ext cx="34059" cy="59603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2" name="Freeform 961"/>
            <p:cNvSpPr/>
            <p:nvPr/>
          </p:nvSpPr>
          <p:spPr>
            <a:xfrm>
              <a:off x="6343107" y="3356716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3" name="Freeform 962"/>
            <p:cNvSpPr/>
            <p:nvPr/>
          </p:nvSpPr>
          <p:spPr>
            <a:xfrm>
              <a:off x="6375471" y="3364785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4" name="Freeform 963"/>
            <p:cNvSpPr/>
            <p:nvPr/>
          </p:nvSpPr>
          <p:spPr>
            <a:xfrm>
              <a:off x="640830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5" name="Freeform 964"/>
            <p:cNvSpPr/>
            <p:nvPr/>
          </p:nvSpPr>
          <p:spPr>
            <a:xfrm>
              <a:off x="6443159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6" name="Freeform 965"/>
            <p:cNvSpPr/>
            <p:nvPr/>
          </p:nvSpPr>
          <p:spPr>
            <a:xfrm>
              <a:off x="6583803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7" name="Freeform 966"/>
            <p:cNvSpPr/>
            <p:nvPr/>
          </p:nvSpPr>
          <p:spPr>
            <a:xfrm>
              <a:off x="6618677" y="337220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8" name="Freeform 967"/>
            <p:cNvSpPr/>
            <p:nvPr/>
          </p:nvSpPr>
          <p:spPr>
            <a:xfrm>
              <a:off x="6654939" y="336855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69" name="Freeform 968"/>
            <p:cNvSpPr/>
            <p:nvPr/>
          </p:nvSpPr>
          <p:spPr>
            <a:xfrm>
              <a:off x="544683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0" name="Freeform 969"/>
            <p:cNvSpPr/>
            <p:nvPr/>
          </p:nvSpPr>
          <p:spPr>
            <a:xfrm>
              <a:off x="7543958" y="338392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1" name="Freeform 970"/>
            <p:cNvSpPr/>
            <p:nvPr/>
          </p:nvSpPr>
          <p:spPr>
            <a:xfrm>
              <a:off x="2279911" y="334356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2" name="Freeform 971"/>
            <p:cNvSpPr/>
            <p:nvPr/>
          </p:nvSpPr>
          <p:spPr>
            <a:xfrm>
              <a:off x="2314712" y="334356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3" name="Freeform 972"/>
            <p:cNvSpPr/>
            <p:nvPr/>
          </p:nvSpPr>
          <p:spPr>
            <a:xfrm>
              <a:off x="2350548" y="3345879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4" name="Freeform 973"/>
            <p:cNvSpPr/>
            <p:nvPr/>
          </p:nvSpPr>
          <p:spPr>
            <a:xfrm>
              <a:off x="6475993" y="3370463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5" name="Freeform 974"/>
            <p:cNvSpPr/>
            <p:nvPr/>
          </p:nvSpPr>
          <p:spPr>
            <a:xfrm>
              <a:off x="6508827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6" name="Freeform 975"/>
            <p:cNvSpPr/>
            <p:nvPr/>
          </p:nvSpPr>
          <p:spPr>
            <a:xfrm>
              <a:off x="6546376" y="3368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7" name="Freeform 976"/>
            <p:cNvSpPr/>
            <p:nvPr/>
          </p:nvSpPr>
          <p:spPr>
            <a:xfrm>
              <a:off x="4248096" y="3354154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8" name="Freeform 977"/>
            <p:cNvSpPr/>
            <p:nvPr/>
          </p:nvSpPr>
          <p:spPr>
            <a:xfrm>
              <a:off x="4283725" y="33557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79" name="Freeform 978"/>
            <p:cNvSpPr/>
            <p:nvPr/>
          </p:nvSpPr>
          <p:spPr>
            <a:xfrm>
              <a:off x="4316559" y="33557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80" name="Freeform 979"/>
            <p:cNvSpPr/>
            <p:nvPr/>
          </p:nvSpPr>
          <p:spPr>
            <a:xfrm>
              <a:off x="4484475" y="3355977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81" name="Freeform 980"/>
            <p:cNvSpPr/>
            <p:nvPr/>
          </p:nvSpPr>
          <p:spPr>
            <a:xfrm>
              <a:off x="4521379" y="3355978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82" name="Freeform 981"/>
            <p:cNvSpPr/>
            <p:nvPr/>
          </p:nvSpPr>
          <p:spPr>
            <a:xfrm>
              <a:off x="4451641" y="3358311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  <p:sp>
          <p:nvSpPr>
            <p:cNvPr id="983" name="Freeform 982"/>
            <p:cNvSpPr/>
            <p:nvPr/>
          </p:nvSpPr>
          <p:spPr>
            <a:xfrm>
              <a:off x="4554826" y="3355420"/>
              <a:ext cx="32834" cy="341181"/>
            </a:xfrm>
            <a:custGeom>
              <a:avLst/>
              <a:gdLst>
                <a:gd name="connsiteX0" fmla="*/ 0 w 225631"/>
                <a:gd name="connsiteY0" fmla="*/ 1436931 h 1460681"/>
                <a:gd name="connsiteX1" fmla="*/ 95003 w 225631"/>
                <a:gd name="connsiteY1" fmla="*/ 16 h 1460681"/>
                <a:gd name="connsiteX2" fmla="*/ 225631 w 225631"/>
                <a:gd name="connsiteY2" fmla="*/ 1460681 h 14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1460681">
                  <a:moveTo>
                    <a:pt x="0" y="1436931"/>
                  </a:moveTo>
                  <a:cubicBezTo>
                    <a:pt x="28699" y="716494"/>
                    <a:pt x="57398" y="-3942"/>
                    <a:pt x="95003" y="16"/>
                  </a:cubicBezTo>
                  <a:cubicBezTo>
                    <a:pt x="132608" y="3974"/>
                    <a:pt x="179119" y="732327"/>
                    <a:pt x="225631" y="1460681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  <a:tailEnd type="none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985" name="Freeform 984"/>
          <p:cNvSpPr/>
          <p:nvPr/>
        </p:nvSpPr>
        <p:spPr>
          <a:xfrm>
            <a:off x="6034017" y="474123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86" name="Freeform 985"/>
          <p:cNvSpPr/>
          <p:nvPr/>
        </p:nvSpPr>
        <p:spPr>
          <a:xfrm>
            <a:off x="6055823" y="474123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87" name="Freeform 986"/>
          <p:cNvSpPr/>
          <p:nvPr/>
        </p:nvSpPr>
        <p:spPr>
          <a:xfrm>
            <a:off x="6079006" y="474123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88" name="Freeform 987"/>
          <p:cNvSpPr/>
          <p:nvPr/>
        </p:nvSpPr>
        <p:spPr>
          <a:xfrm>
            <a:off x="6098641" y="474123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89" name="Freeform 988"/>
          <p:cNvSpPr/>
          <p:nvPr/>
        </p:nvSpPr>
        <p:spPr>
          <a:xfrm>
            <a:off x="6121261" y="473461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0" name="Freeform 989"/>
          <p:cNvSpPr/>
          <p:nvPr/>
        </p:nvSpPr>
        <p:spPr>
          <a:xfrm>
            <a:off x="6143069" y="4734614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1" name="Freeform 990"/>
          <p:cNvSpPr/>
          <p:nvPr/>
        </p:nvSpPr>
        <p:spPr>
          <a:xfrm>
            <a:off x="6167065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992" name="Freeform 991"/>
          <p:cNvSpPr/>
          <p:nvPr/>
        </p:nvSpPr>
        <p:spPr>
          <a:xfrm>
            <a:off x="6186699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3" name="Freeform 992"/>
          <p:cNvSpPr/>
          <p:nvPr/>
        </p:nvSpPr>
        <p:spPr>
          <a:xfrm>
            <a:off x="620896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4" name="Freeform 993"/>
          <p:cNvSpPr/>
          <p:nvPr/>
        </p:nvSpPr>
        <p:spPr>
          <a:xfrm>
            <a:off x="6230769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5" name="Freeform 994"/>
          <p:cNvSpPr/>
          <p:nvPr/>
        </p:nvSpPr>
        <p:spPr>
          <a:xfrm>
            <a:off x="625395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6" name="Freeform 995"/>
          <p:cNvSpPr/>
          <p:nvPr/>
        </p:nvSpPr>
        <p:spPr>
          <a:xfrm>
            <a:off x="6275802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7" name="Freeform 996"/>
          <p:cNvSpPr/>
          <p:nvPr/>
        </p:nvSpPr>
        <p:spPr>
          <a:xfrm>
            <a:off x="6297609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8" name="Freeform 997"/>
          <p:cNvSpPr/>
          <p:nvPr/>
        </p:nvSpPr>
        <p:spPr>
          <a:xfrm>
            <a:off x="632079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999" name="Freeform 998"/>
          <p:cNvSpPr/>
          <p:nvPr/>
        </p:nvSpPr>
        <p:spPr>
          <a:xfrm>
            <a:off x="6340426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0" name="Freeform 999"/>
          <p:cNvSpPr/>
          <p:nvPr/>
        </p:nvSpPr>
        <p:spPr>
          <a:xfrm>
            <a:off x="6363046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1" name="Freeform 1000"/>
          <p:cNvSpPr/>
          <p:nvPr/>
        </p:nvSpPr>
        <p:spPr>
          <a:xfrm>
            <a:off x="6384854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2" name="Freeform 1001"/>
          <p:cNvSpPr/>
          <p:nvPr/>
        </p:nvSpPr>
        <p:spPr>
          <a:xfrm>
            <a:off x="6408035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3" name="Freeform 1002"/>
          <p:cNvSpPr/>
          <p:nvPr/>
        </p:nvSpPr>
        <p:spPr>
          <a:xfrm>
            <a:off x="6427670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4" name="Freeform 1003"/>
          <p:cNvSpPr/>
          <p:nvPr/>
        </p:nvSpPr>
        <p:spPr>
          <a:xfrm>
            <a:off x="6449933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5" name="Freeform 1004"/>
          <p:cNvSpPr/>
          <p:nvPr/>
        </p:nvSpPr>
        <p:spPr>
          <a:xfrm>
            <a:off x="647174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6" name="Freeform 1005"/>
          <p:cNvSpPr/>
          <p:nvPr/>
        </p:nvSpPr>
        <p:spPr>
          <a:xfrm>
            <a:off x="6494922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7" name="Freeform 1006"/>
          <p:cNvSpPr/>
          <p:nvPr/>
        </p:nvSpPr>
        <p:spPr>
          <a:xfrm>
            <a:off x="6517033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8" name="Freeform 1007"/>
          <p:cNvSpPr/>
          <p:nvPr/>
        </p:nvSpPr>
        <p:spPr>
          <a:xfrm>
            <a:off x="6538839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09" name="Freeform 1008"/>
          <p:cNvSpPr/>
          <p:nvPr/>
        </p:nvSpPr>
        <p:spPr>
          <a:xfrm>
            <a:off x="6562022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0" name="Freeform 1009"/>
          <p:cNvSpPr/>
          <p:nvPr/>
        </p:nvSpPr>
        <p:spPr>
          <a:xfrm>
            <a:off x="6581657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1" name="Freeform 1010"/>
          <p:cNvSpPr/>
          <p:nvPr/>
        </p:nvSpPr>
        <p:spPr>
          <a:xfrm>
            <a:off x="6604277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2" name="Freeform 1011"/>
          <p:cNvSpPr/>
          <p:nvPr/>
        </p:nvSpPr>
        <p:spPr>
          <a:xfrm>
            <a:off x="6626083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3" name="Freeform 1012"/>
          <p:cNvSpPr/>
          <p:nvPr/>
        </p:nvSpPr>
        <p:spPr>
          <a:xfrm>
            <a:off x="6649267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4" name="Freeform 1013"/>
          <p:cNvSpPr/>
          <p:nvPr/>
        </p:nvSpPr>
        <p:spPr>
          <a:xfrm>
            <a:off x="666890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5" name="Freeform 1014"/>
          <p:cNvSpPr/>
          <p:nvPr/>
        </p:nvSpPr>
        <p:spPr>
          <a:xfrm>
            <a:off x="6691163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6" name="Freeform 1015"/>
          <p:cNvSpPr/>
          <p:nvPr/>
        </p:nvSpPr>
        <p:spPr>
          <a:xfrm>
            <a:off x="6712971" y="43724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7" name="Freeform 1016"/>
          <p:cNvSpPr/>
          <p:nvPr/>
        </p:nvSpPr>
        <p:spPr>
          <a:xfrm>
            <a:off x="6759903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8" name="Freeform 1017"/>
          <p:cNvSpPr/>
          <p:nvPr/>
        </p:nvSpPr>
        <p:spPr>
          <a:xfrm>
            <a:off x="6781710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19" name="Freeform 1018"/>
          <p:cNvSpPr/>
          <p:nvPr/>
        </p:nvSpPr>
        <p:spPr>
          <a:xfrm>
            <a:off x="6804893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0" name="Freeform 1019"/>
          <p:cNvSpPr/>
          <p:nvPr/>
        </p:nvSpPr>
        <p:spPr>
          <a:xfrm>
            <a:off x="6824527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1" name="Freeform 1020"/>
          <p:cNvSpPr/>
          <p:nvPr/>
        </p:nvSpPr>
        <p:spPr>
          <a:xfrm>
            <a:off x="6847147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2" name="Freeform 1021"/>
          <p:cNvSpPr/>
          <p:nvPr/>
        </p:nvSpPr>
        <p:spPr>
          <a:xfrm>
            <a:off x="6868955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3" name="Freeform 1022"/>
          <p:cNvSpPr/>
          <p:nvPr/>
        </p:nvSpPr>
        <p:spPr>
          <a:xfrm>
            <a:off x="6892138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4" name="Freeform 1023"/>
          <p:cNvSpPr/>
          <p:nvPr/>
        </p:nvSpPr>
        <p:spPr>
          <a:xfrm>
            <a:off x="6911771" y="435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5" name="Freeform 1024"/>
          <p:cNvSpPr/>
          <p:nvPr/>
        </p:nvSpPr>
        <p:spPr>
          <a:xfrm>
            <a:off x="6934034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6" name="Freeform 1025"/>
          <p:cNvSpPr/>
          <p:nvPr/>
        </p:nvSpPr>
        <p:spPr>
          <a:xfrm>
            <a:off x="6955841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7" name="Freeform 1026"/>
          <p:cNvSpPr/>
          <p:nvPr/>
        </p:nvSpPr>
        <p:spPr>
          <a:xfrm>
            <a:off x="6979025" y="43657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8" name="Freeform 1027"/>
          <p:cNvSpPr/>
          <p:nvPr/>
        </p:nvSpPr>
        <p:spPr>
          <a:xfrm>
            <a:off x="7001007" y="43680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29" name="Freeform 1028"/>
          <p:cNvSpPr/>
          <p:nvPr/>
        </p:nvSpPr>
        <p:spPr>
          <a:xfrm>
            <a:off x="7022814" y="43680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0" name="Freeform 1029"/>
          <p:cNvSpPr/>
          <p:nvPr/>
        </p:nvSpPr>
        <p:spPr>
          <a:xfrm>
            <a:off x="7045998" y="43680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1" name="Freeform 1030"/>
          <p:cNvSpPr/>
          <p:nvPr/>
        </p:nvSpPr>
        <p:spPr>
          <a:xfrm>
            <a:off x="7069747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2" name="Freeform 1031"/>
          <p:cNvSpPr/>
          <p:nvPr/>
        </p:nvSpPr>
        <p:spPr>
          <a:xfrm>
            <a:off x="7091554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3" name="Freeform 1032"/>
          <p:cNvSpPr/>
          <p:nvPr/>
        </p:nvSpPr>
        <p:spPr>
          <a:xfrm>
            <a:off x="7114737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4" name="Freeform 1033"/>
          <p:cNvSpPr/>
          <p:nvPr/>
        </p:nvSpPr>
        <p:spPr>
          <a:xfrm>
            <a:off x="7134371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5" name="Freeform 1034"/>
          <p:cNvSpPr/>
          <p:nvPr/>
        </p:nvSpPr>
        <p:spPr>
          <a:xfrm>
            <a:off x="7156991" y="43547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6" name="Freeform 1035"/>
          <p:cNvSpPr/>
          <p:nvPr/>
        </p:nvSpPr>
        <p:spPr>
          <a:xfrm>
            <a:off x="7178799" y="43547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7" name="Freeform 1036"/>
          <p:cNvSpPr/>
          <p:nvPr/>
        </p:nvSpPr>
        <p:spPr>
          <a:xfrm>
            <a:off x="7201981" y="43547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8" name="Freeform 1037"/>
          <p:cNvSpPr/>
          <p:nvPr/>
        </p:nvSpPr>
        <p:spPr>
          <a:xfrm>
            <a:off x="7221615" y="43547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39" name="Freeform 1038"/>
          <p:cNvSpPr/>
          <p:nvPr/>
        </p:nvSpPr>
        <p:spPr>
          <a:xfrm>
            <a:off x="7243878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0" name="Freeform 1039"/>
          <p:cNvSpPr/>
          <p:nvPr/>
        </p:nvSpPr>
        <p:spPr>
          <a:xfrm>
            <a:off x="7265686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1" name="Freeform 1040"/>
          <p:cNvSpPr/>
          <p:nvPr/>
        </p:nvSpPr>
        <p:spPr>
          <a:xfrm>
            <a:off x="7288869" y="43613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2" name="Freeform 1041"/>
          <p:cNvSpPr/>
          <p:nvPr/>
        </p:nvSpPr>
        <p:spPr>
          <a:xfrm>
            <a:off x="7310174" y="43584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3" name="Freeform 1042"/>
          <p:cNvSpPr/>
          <p:nvPr/>
        </p:nvSpPr>
        <p:spPr>
          <a:xfrm>
            <a:off x="7561818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044" name="Freeform 1043"/>
          <p:cNvSpPr/>
          <p:nvPr/>
        </p:nvSpPr>
        <p:spPr>
          <a:xfrm>
            <a:off x="7581453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5" name="Freeform 1044"/>
          <p:cNvSpPr/>
          <p:nvPr/>
        </p:nvSpPr>
        <p:spPr>
          <a:xfrm>
            <a:off x="7603715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6" name="Freeform 1045"/>
          <p:cNvSpPr/>
          <p:nvPr/>
        </p:nvSpPr>
        <p:spPr>
          <a:xfrm>
            <a:off x="7625522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7" name="Freeform 1046"/>
          <p:cNvSpPr/>
          <p:nvPr/>
        </p:nvSpPr>
        <p:spPr>
          <a:xfrm>
            <a:off x="7648705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8" name="Freeform 1047"/>
          <p:cNvSpPr/>
          <p:nvPr/>
        </p:nvSpPr>
        <p:spPr>
          <a:xfrm>
            <a:off x="7670554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49" name="Freeform 1048"/>
          <p:cNvSpPr/>
          <p:nvPr/>
        </p:nvSpPr>
        <p:spPr>
          <a:xfrm>
            <a:off x="7692362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0" name="Freeform 1049"/>
          <p:cNvSpPr/>
          <p:nvPr/>
        </p:nvSpPr>
        <p:spPr>
          <a:xfrm>
            <a:off x="7715545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1" name="Freeform 1050"/>
          <p:cNvSpPr/>
          <p:nvPr/>
        </p:nvSpPr>
        <p:spPr>
          <a:xfrm>
            <a:off x="7735178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2" name="Freeform 1051"/>
          <p:cNvSpPr/>
          <p:nvPr/>
        </p:nvSpPr>
        <p:spPr>
          <a:xfrm>
            <a:off x="7757799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3" name="Freeform 1052"/>
          <p:cNvSpPr/>
          <p:nvPr/>
        </p:nvSpPr>
        <p:spPr>
          <a:xfrm>
            <a:off x="7779606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4" name="Freeform 1053"/>
          <p:cNvSpPr/>
          <p:nvPr/>
        </p:nvSpPr>
        <p:spPr>
          <a:xfrm>
            <a:off x="7802789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5" name="Freeform 1054"/>
          <p:cNvSpPr/>
          <p:nvPr/>
        </p:nvSpPr>
        <p:spPr>
          <a:xfrm>
            <a:off x="7822423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6" name="Freeform 1055"/>
          <p:cNvSpPr/>
          <p:nvPr/>
        </p:nvSpPr>
        <p:spPr>
          <a:xfrm>
            <a:off x="7844686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7" name="Freeform 1056"/>
          <p:cNvSpPr/>
          <p:nvPr/>
        </p:nvSpPr>
        <p:spPr>
          <a:xfrm>
            <a:off x="7866494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8" name="Freeform 1057"/>
          <p:cNvSpPr/>
          <p:nvPr/>
        </p:nvSpPr>
        <p:spPr>
          <a:xfrm>
            <a:off x="7889675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59" name="Freeform 1058"/>
          <p:cNvSpPr/>
          <p:nvPr/>
        </p:nvSpPr>
        <p:spPr>
          <a:xfrm>
            <a:off x="7911786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0" name="Freeform 1059"/>
          <p:cNvSpPr/>
          <p:nvPr/>
        </p:nvSpPr>
        <p:spPr>
          <a:xfrm>
            <a:off x="7933593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1" name="Freeform 1060"/>
          <p:cNvSpPr/>
          <p:nvPr/>
        </p:nvSpPr>
        <p:spPr>
          <a:xfrm>
            <a:off x="7956775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2" name="Freeform 1061"/>
          <p:cNvSpPr/>
          <p:nvPr/>
        </p:nvSpPr>
        <p:spPr>
          <a:xfrm>
            <a:off x="7976410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3" name="Freeform 1062"/>
          <p:cNvSpPr/>
          <p:nvPr/>
        </p:nvSpPr>
        <p:spPr>
          <a:xfrm>
            <a:off x="7999030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4" name="Freeform 1063"/>
          <p:cNvSpPr/>
          <p:nvPr/>
        </p:nvSpPr>
        <p:spPr>
          <a:xfrm>
            <a:off x="8020838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5" name="Freeform 1064"/>
          <p:cNvSpPr/>
          <p:nvPr/>
        </p:nvSpPr>
        <p:spPr>
          <a:xfrm>
            <a:off x="8044019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6" name="Freeform 1065"/>
          <p:cNvSpPr/>
          <p:nvPr/>
        </p:nvSpPr>
        <p:spPr>
          <a:xfrm>
            <a:off x="8063654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7" name="Freeform 1066"/>
          <p:cNvSpPr/>
          <p:nvPr/>
        </p:nvSpPr>
        <p:spPr>
          <a:xfrm>
            <a:off x="8085917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8" name="Freeform 1067"/>
          <p:cNvSpPr/>
          <p:nvPr/>
        </p:nvSpPr>
        <p:spPr>
          <a:xfrm>
            <a:off x="8107723" y="43931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69" name="Freeform 1068"/>
          <p:cNvSpPr/>
          <p:nvPr/>
        </p:nvSpPr>
        <p:spPr>
          <a:xfrm>
            <a:off x="8154655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0" name="Freeform 1069"/>
          <p:cNvSpPr/>
          <p:nvPr/>
        </p:nvSpPr>
        <p:spPr>
          <a:xfrm>
            <a:off x="8176463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1" name="Freeform 1070"/>
          <p:cNvSpPr/>
          <p:nvPr/>
        </p:nvSpPr>
        <p:spPr>
          <a:xfrm>
            <a:off x="8199646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2" name="Freeform 1071"/>
          <p:cNvSpPr/>
          <p:nvPr/>
        </p:nvSpPr>
        <p:spPr>
          <a:xfrm>
            <a:off x="8219279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3" name="Freeform 1072"/>
          <p:cNvSpPr/>
          <p:nvPr/>
        </p:nvSpPr>
        <p:spPr>
          <a:xfrm>
            <a:off x="8241901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4" name="Freeform 1073"/>
          <p:cNvSpPr/>
          <p:nvPr/>
        </p:nvSpPr>
        <p:spPr>
          <a:xfrm>
            <a:off x="8263707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5" name="Freeform 1074"/>
          <p:cNvSpPr/>
          <p:nvPr/>
        </p:nvSpPr>
        <p:spPr>
          <a:xfrm>
            <a:off x="8286890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6" name="Freeform 1075"/>
          <p:cNvSpPr/>
          <p:nvPr/>
        </p:nvSpPr>
        <p:spPr>
          <a:xfrm>
            <a:off x="8306525" y="43799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7" name="Freeform 1076"/>
          <p:cNvSpPr/>
          <p:nvPr/>
        </p:nvSpPr>
        <p:spPr>
          <a:xfrm>
            <a:off x="8328787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8" name="Freeform 1077"/>
          <p:cNvSpPr/>
          <p:nvPr/>
        </p:nvSpPr>
        <p:spPr>
          <a:xfrm>
            <a:off x="8350594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79" name="Freeform 1078"/>
          <p:cNvSpPr/>
          <p:nvPr/>
        </p:nvSpPr>
        <p:spPr>
          <a:xfrm>
            <a:off x="8373777" y="43865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0" name="Freeform 1079"/>
          <p:cNvSpPr/>
          <p:nvPr/>
        </p:nvSpPr>
        <p:spPr>
          <a:xfrm>
            <a:off x="8395761" y="43887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1" name="Freeform 1080"/>
          <p:cNvSpPr/>
          <p:nvPr/>
        </p:nvSpPr>
        <p:spPr>
          <a:xfrm>
            <a:off x="8417569" y="43887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2" name="Freeform 1081"/>
          <p:cNvSpPr/>
          <p:nvPr/>
        </p:nvSpPr>
        <p:spPr>
          <a:xfrm>
            <a:off x="8440750" y="43887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3" name="Freeform 1082"/>
          <p:cNvSpPr/>
          <p:nvPr/>
        </p:nvSpPr>
        <p:spPr>
          <a:xfrm>
            <a:off x="8464499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4" name="Freeform 1083"/>
          <p:cNvSpPr/>
          <p:nvPr/>
        </p:nvSpPr>
        <p:spPr>
          <a:xfrm>
            <a:off x="8486307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5" name="Freeform 1084"/>
          <p:cNvSpPr/>
          <p:nvPr/>
        </p:nvSpPr>
        <p:spPr>
          <a:xfrm>
            <a:off x="8509490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6" name="Freeform 1085"/>
          <p:cNvSpPr/>
          <p:nvPr/>
        </p:nvSpPr>
        <p:spPr>
          <a:xfrm>
            <a:off x="8529123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7" name="Freeform 1086"/>
          <p:cNvSpPr/>
          <p:nvPr/>
        </p:nvSpPr>
        <p:spPr>
          <a:xfrm>
            <a:off x="8551745" y="43755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8" name="Freeform 1087"/>
          <p:cNvSpPr/>
          <p:nvPr/>
        </p:nvSpPr>
        <p:spPr>
          <a:xfrm>
            <a:off x="8573553" y="43755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89" name="Freeform 1088"/>
          <p:cNvSpPr/>
          <p:nvPr/>
        </p:nvSpPr>
        <p:spPr>
          <a:xfrm>
            <a:off x="8596734" y="43755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0" name="Freeform 1089"/>
          <p:cNvSpPr/>
          <p:nvPr/>
        </p:nvSpPr>
        <p:spPr>
          <a:xfrm>
            <a:off x="8616369" y="43755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1" name="Freeform 1090"/>
          <p:cNvSpPr/>
          <p:nvPr/>
        </p:nvSpPr>
        <p:spPr>
          <a:xfrm>
            <a:off x="8638631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2" name="Freeform 1091"/>
          <p:cNvSpPr/>
          <p:nvPr/>
        </p:nvSpPr>
        <p:spPr>
          <a:xfrm>
            <a:off x="8660438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3" name="Freeform 1092"/>
          <p:cNvSpPr/>
          <p:nvPr/>
        </p:nvSpPr>
        <p:spPr>
          <a:xfrm>
            <a:off x="8683621" y="43821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4" name="Freeform 1093"/>
          <p:cNvSpPr/>
          <p:nvPr/>
        </p:nvSpPr>
        <p:spPr>
          <a:xfrm>
            <a:off x="8704927" y="43791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5" name="Freeform 1094"/>
          <p:cNvSpPr/>
          <p:nvPr/>
        </p:nvSpPr>
        <p:spPr>
          <a:xfrm>
            <a:off x="7332950" y="43584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6" name="Freeform 1095"/>
          <p:cNvSpPr/>
          <p:nvPr/>
        </p:nvSpPr>
        <p:spPr>
          <a:xfrm>
            <a:off x="7354445" y="4369194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7" name="Freeform 1096"/>
          <p:cNvSpPr/>
          <p:nvPr/>
        </p:nvSpPr>
        <p:spPr>
          <a:xfrm>
            <a:off x="7376253" y="4373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8" name="Freeform 1097"/>
          <p:cNvSpPr/>
          <p:nvPr/>
        </p:nvSpPr>
        <p:spPr>
          <a:xfrm>
            <a:off x="7399399" y="4373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099" name="Freeform 1098"/>
          <p:cNvSpPr/>
          <p:nvPr/>
        </p:nvSpPr>
        <p:spPr>
          <a:xfrm>
            <a:off x="7492809" y="4373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0" name="Freeform 1099"/>
          <p:cNvSpPr/>
          <p:nvPr/>
        </p:nvSpPr>
        <p:spPr>
          <a:xfrm>
            <a:off x="7515971" y="43790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1" name="Freeform 1100"/>
          <p:cNvSpPr/>
          <p:nvPr/>
        </p:nvSpPr>
        <p:spPr>
          <a:xfrm>
            <a:off x="7540054" y="4374214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2" name="Freeform 1101"/>
          <p:cNvSpPr/>
          <p:nvPr/>
        </p:nvSpPr>
        <p:spPr>
          <a:xfrm>
            <a:off x="6737689" y="4373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3" name="Freeform 1102"/>
          <p:cNvSpPr/>
          <p:nvPr/>
        </p:nvSpPr>
        <p:spPr>
          <a:xfrm>
            <a:off x="8130499" y="4394718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4" name="Freeform 1103"/>
          <p:cNvSpPr/>
          <p:nvPr/>
        </p:nvSpPr>
        <p:spPr>
          <a:xfrm>
            <a:off x="8954903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105" name="Freeform 1104"/>
          <p:cNvSpPr/>
          <p:nvPr/>
        </p:nvSpPr>
        <p:spPr>
          <a:xfrm>
            <a:off x="8974538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6" name="Freeform 1105"/>
          <p:cNvSpPr/>
          <p:nvPr/>
        </p:nvSpPr>
        <p:spPr>
          <a:xfrm>
            <a:off x="899680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7" name="Freeform 1106"/>
          <p:cNvSpPr/>
          <p:nvPr/>
        </p:nvSpPr>
        <p:spPr>
          <a:xfrm>
            <a:off x="9018609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8" name="Freeform 1107"/>
          <p:cNvSpPr/>
          <p:nvPr/>
        </p:nvSpPr>
        <p:spPr>
          <a:xfrm>
            <a:off x="9041790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09" name="Freeform 1108"/>
          <p:cNvSpPr/>
          <p:nvPr/>
        </p:nvSpPr>
        <p:spPr>
          <a:xfrm>
            <a:off x="906364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0" name="Freeform 1109"/>
          <p:cNvSpPr/>
          <p:nvPr/>
        </p:nvSpPr>
        <p:spPr>
          <a:xfrm>
            <a:off x="9085447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1" name="Freeform 1110"/>
          <p:cNvSpPr/>
          <p:nvPr/>
        </p:nvSpPr>
        <p:spPr>
          <a:xfrm>
            <a:off x="9108630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2" name="Freeform 1111"/>
          <p:cNvSpPr/>
          <p:nvPr/>
        </p:nvSpPr>
        <p:spPr>
          <a:xfrm>
            <a:off x="9128265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3" name="Freeform 1112"/>
          <p:cNvSpPr/>
          <p:nvPr/>
        </p:nvSpPr>
        <p:spPr>
          <a:xfrm>
            <a:off x="9150886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4" name="Freeform 1113"/>
          <p:cNvSpPr/>
          <p:nvPr/>
        </p:nvSpPr>
        <p:spPr>
          <a:xfrm>
            <a:off x="9172693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5" name="Freeform 1114"/>
          <p:cNvSpPr/>
          <p:nvPr/>
        </p:nvSpPr>
        <p:spPr>
          <a:xfrm>
            <a:off x="9195875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6" name="Freeform 1115"/>
          <p:cNvSpPr/>
          <p:nvPr/>
        </p:nvSpPr>
        <p:spPr>
          <a:xfrm>
            <a:off x="9215510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7" name="Freeform 1116"/>
          <p:cNvSpPr/>
          <p:nvPr/>
        </p:nvSpPr>
        <p:spPr>
          <a:xfrm>
            <a:off x="923777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8" name="Freeform 1117"/>
          <p:cNvSpPr/>
          <p:nvPr/>
        </p:nvSpPr>
        <p:spPr>
          <a:xfrm>
            <a:off x="9259579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19" name="Freeform 1118"/>
          <p:cNvSpPr/>
          <p:nvPr/>
        </p:nvSpPr>
        <p:spPr>
          <a:xfrm>
            <a:off x="9282762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0" name="Freeform 1119"/>
          <p:cNvSpPr/>
          <p:nvPr/>
        </p:nvSpPr>
        <p:spPr>
          <a:xfrm>
            <a:off x="9304871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1" name="Freeform 1120"/>
          <p:cNvSpPr/>
          <p:nvPr/>
        </p:nvSpPr>
        <p:spPr>
          <a:xfrm>
            <a:off x="9326679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2" name="Freeform 1121"/>
          <p:cNvSpPr/>
          <p:nvPr/>
        </p:nvSpPr>
        <p:spPr>
          <a:xfrm>
            <a:off x="9349861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3" name="Freeform 1122"/>
          <p:cNvSpPr/>
          <p:nvPr/>
        </p:nvSpPr>
        <p:spPr>
          <a:xfrm>
            <a:off x="9369495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4" name="Freeform 1123"/>
          <p:cNvSpPr/>
          <p:nvPr/>
        </p:nvSpPr>
        <p:spPr>
          <a:xfrm>
            <a:off x="9392115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5" name="Freeform 1124"/>
          <p:cNvSpPr/>
          <p:nvPr/>
        </p:nvSpPr>
        <p:spPr>
          <a:xfrm>
            <a:off x="9413923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6" name="Freeform 1125"/>
          <p:cNvSpPr/>
          <p:nvPr/>
        </p:nvSpPr>
        <p:spPr>
          <a:xfrm>
            <a:off x="9437106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7" name="Freeform 1126"/>
          <p:cNvSpPr/>
          <p:nvPr/>
        </p:nvSpPr>
        <p:spPr>
          <a:xfrm>
            <a:off x="945674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8" name="Freeform 1127"/>
          <p:cNvSpPr/>
          <p:nvPr/>
        </p:nvSpPr>
        <p:spPr>
          <a:xfrm>
            <a:off x="9479003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29" name="Freeform 1128"/>
          <p:cNvSpPr/>
          <p:nvPr/>
        </p:nvSpPr>
        <p:spPr>
          <a:xfrm>
            <a:off x="9500810" y="44039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0" name="Freeform 1129"/>
          <p:cNvSpPr/>
          <p:nvPr/>
        </p:nvSpPr>
        <p:spPr>
          <a:xfrm>
            <a:off x="9547742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1" name="Freeform 1130"/>
          <p:cNvSpPr/>
          <p:nvPr/>
        </p:nvSpPr>
        <p:spPr>
          <a:xfrm>
            <a:off x="9569549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2" name="Freeform 1131"/>
          <p:cNvSpPr/>
          <p:nvPr/>
        </p:nvSpPr>
        <p:spPr>
          <a:xfrm>
            <a:off x="959273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3" name="Freeform 1132"/>
          <p:cNvSpPr/>
          <p:nvPr/>
        </p:nvSpPr>
        <p:spPr>
          <a:xfrm>
            <a:off x="9612366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4" name="Freeform 1133"/>
          <p:cNvSpPr/>
          <p:nvPr/>
        </p:nvSpPr>
        <p:spPr>
          <a:xfrm>
            <a:off x="9634986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5" name="Freeform 1134"/>
          <p:cNvSpPr/>
          <p:nvPr/>
        </p:nvSpPr>
        <p:spPr>
          <a:xfrm>
            <a:off x="9656794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6" name="Freeform 1135"/>
          <p:cNvSpPr/>
          <p:nvPr/>
        </p:nvSpPr>
        <p:spPr>
          <a:xfrm>
            <a:off x="9679977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7" name="Freeform 1136"/>
          <p:cNvSpPr/>
          <p:nvPr/>
        </p:nvSpPr>
        <p:spPr>
          <a:xfrm>
            <a:off x="9699611" y="439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8" name="Freeform 1137"/>
          <p:cNvSpPr/>
          <p:nvPr/>
        </p:nvSpPr>
        <p:spPr>
          <a:xfrm>
            <a:off x="9721874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39" name="Freeform 1138"/>
          <p:cNvSpPr/>
          <p:nvPr/>
        </p:nvSpPr>
        <p:spPr>
          <a:xfrm>
            <a:off x="9743681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0" name="Freeform 1139"/>
          <p:cNvSpPr/>
          <p:nvPr/>
        </p:nvSpPr>
        <p:spPr>
          <a:xfrm>
            <a:off x="9766863" y="439731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1" name="Freeform 1140"/>
          <p:cNvSpPr/>
          <p:nvPr/>
        </p:nvSpPr>
        <p:spPr>
          <a:xfrm>
            <a:off x="9788847" y="43995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2" name="Freeform 1141"/>
          <p:cNvSpPr/>
          <p:nvPr/>
        </p:nvSpPr>
        <p:spPr>
          <a:xfrm>
            <a:off x="9810654" y="43995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3" name="Freeform 1142"/>
          <p:cNvSpPr/>
          <p:nvPr/>
        </p:nvSpPr>
        <p:spPr>
          <a:xfrm>
            <a:off x="9833837" y="43995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4" name="Freeform 1143"/>
          <p:cNvSpPr/>
          <p:nvPr/>
        </p:nvSpPr>
        <p:spPr>
          <a:xfrm>
            <a:off x="9857586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5" name="Freeform 1144"/>
          <p:cNvSpPr/>
          <p:nvPr/>
        </p:nvSpPr>
        <p:spPr>
          <a:xfrm>
            <a:off x="9879394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6" name="Freeform 1145"/>
          <p:cNvSpPr/>
          <p:nvPr/>
        </p:nvSpPr>
        <p:spPr>
          <a:xfrm>
            <a:off x="9902575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7" name="Freeform 1146"/>
          <p:cNvSpPr/>
          <p:nvPr/>
        </p:nvSpPr>
        <p:spPr>
          <a:xfrm>
            <a:off x="9922210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8" name="Freeform 1147"/>
          <p:cNvSpPr/>
          <p:nvPr/>
        </p:nvSpPr>
        <p:spPr>
          <a:xfrm>
            <a:off x="9944830" y="43862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49" name="Freeform 1148"/>
          <p:cNvSpPr/>
          <p:nvPr/>
        </p:nvSpPr>
        <p:spPr>
          <a:xfrm>
            <a:off x="9966638" y="43862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0" name="Freeform 1149"/>
          <p:cNvSpPr/>
          <p:nvPr/>
        </p:nvSpPr>
        <p:spPr>
          <a:xfrm>
            <a:off x="9989821" y="43862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1" name="Freeform 1150"/>
          <p:cNvSpPr/>
          <p:nvPr/>
        </p:nvSpPr>
        <p:spPr>
          <a:xfrm>
            <a:off x="10009455" y="438627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2" name="Freeform 1151"/>
          <p:cNvSpPr/>
          <p:nvPr/>
        </p:nvSpPr>
        <p:spPr>
          <a:xfrm>
            <a:off x="10031718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3" name="Freeform 1152"/>
          <p:cNvSpPr/>
          <p:nvPr/>
        </p:nvSpPr>
        <p:spPr>
          <a:xfrm>
            <a:off x="10053525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4" name="Freeform 1153"/>
          <p:cNvSpPr/>
          <p:nvPr/>
        </p:nvSpPr>
        <p:spPr>
          <a:xfrm>
            <a:off x="10076707" y="439289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5" name="Freeform 1154"/>
          <p:cNvSpPr/>
          <p:nvPr/>
        </p:nvSpPr>
        <p:spPr>
          <a:xfrm>
            <a:off x="10098014" y="43899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6" name="Freeform 1155"/>
          <p:cNvSpPr/>
          <p:nvPr/>
        </p:nvSpPr>
        <p:spPr>
          <a:xfrm>
            <a:off x="8796170" y="476417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7" name="Freeform 1156"/>
          <p:cNvSpPr/>
          <p:nvPr/>
        </p:nvSpPr>
        <p:spPr>
          <a:xfrm>
            <a:off x="8817978" y="476417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8" name="Freeform 1157"/>
          <p:cNvSpPr/>
          <p:nvPr/>
        </p:nvSpPr>
        <p:spPr>
          <a:xfrm>
            <a:off x="8841161" y="476417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59" name="Freeform 1158"/>
          <p:cNvSpPr/>
          <p:nvPr/>
        </p:nvSpPr>
        <p:spPr>
          <a:xfrm>
            <a:off x="10349657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160" name="Freeform 1159"/>
          <p:cNvSpPr/>
          <p:nvPr/>
        </p:nvSpPr>
        <p:spPr>
          <a:xfrm>
            <a:off x="10369291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1" name="Freeform 1160"/>
          <p:cNvSpPr/>
          <p:nvPr/>
        </p:nvSpPr>
        <p:spPr>
          <a:xfrm>
            <a:off x="10391554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2" name="Freeform 1161"/>
          <p:cNvSpPr/>
          <p:nvPr/>
        </p:nvSpPr>
        <p:spPr>
          <a:xfrm>
            <a:off x="10413362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3" name="Freeform 1162"/>
          <p:cNvSpPr/>
          <p:nvPr/>
        </p:nvSpPr>
        <p:spPr>
          <a:xfrm>
            <a:off x="10436543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4" name="Freeform 1163"/>
          <p:cNvSpPr/>
          <p:nvPr/>
        </p:nvSpPr>
        <p:spPr>
          <a:xfrm>
            <a:off x="10458394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5" name="Freeform 1164"/>
          <p:cNvSpPr/>
          <p:nvPr/>
        </p:nvSpPr>
        <p:spPr>
          <a:xfrm>
            <a:off x="10480201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6" name="Freeform 1165"/>
          <p:cNvSpPr/>
          <p:nvPr/>
        </p:nvSpPr>
        <p:spPr>
          <a:xfrm>
            <a:off x="10503383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7" name="Freeform 1166"/>
          <p:cNvSpPr/>
          <p:nvPr/>
        </p:nvSpPr>
        <p:spPr>
          <a:xfrm>
            <a:off x="10523018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8" name="Freeform 1167"/>
          <p:cNvSpPr/>
          <p:nvPr/>
        </p:nvSpPr>
        <p:spPr>
          <a:xfrm>
            <a:off x="10545638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69" name="Freeform 1168"/>
          <p:cNvSpPr/>
          <p:nvPr/>
        </p:nvSpPr>
        <p:spPr>
          <a:xfrm>
            <a:off x="10567446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0" name="Freeform 1169"/>
          <p:cNvSpPr/>
          <p:nvPr/>
        </p:nvSpPr>
        <p:spPr>
          <a:xfrm>
            <a:off x="10590629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1" name="Freeform 1170"/>
          <p:cNvSpPr/>
          <p:nvPr/>
        </p:nvSpPr>
        <p:spPr>
          <a:xfrm>
            <a:off x="10610262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2" name="Freeform 1171"/>
          <p:cNvSpPr/>
          <p:nvPr/>
        </p:nvSpPr>
        <p:spPr>
          <a:xfrm>
            <a:off x="10632526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3" name="Freeform 1172"/>
          <p:cNvSpPr/>
          <p:nvPr/>
        </p:nvSpPr>
        <p:spPr>
          <a:xfrm>
            <a:off x="10654333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4" name="Freeform 1173"/>
          <p:cNvSpPr/>
          <p:nvPr/>
        </p:nvSpPr>
        <p:spPr>
          <a:xfrm>
            <a:off x="10677515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5" name="Freeform 1174"/>
          <p:cNvSpPr/>
          <p:nvPr/>
        </p:nvSpPr>
        <p:spPr>
          <a:xfrm>
            <a:off x="10699625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6" name="Freeform 1175"/>
          <p:cNvSpPr/>
          <p:nvPr/>
        </p:nvSpPr>
        <p:spPr>
          <a:xfrm>
            <a:off x="10721433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7" name="Freeform 1176"/>
          <p:cNvSpPr/>
          <p:nvPr/>
        </p:nvSpPr>
        <p:spPr>
          <a:xfrm>
            <a:off x="10744614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8" name="Freeform 1177"/>
          <p:cNvSpPr/>
          <p:nvPr/>
        </p:nvSpPr>
        <p:spPr>
          <a:xfrm>
            <a:off x="10764249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79" name="Freeform 1178"/>
          <p:cNvSpPr/>
          <p:nvPr/>
        </p:nvSpPr>
        <p:spPr>
          <a:xfrm>
            <a:off x="10786869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0" name="Freeform 1179"/>
          <p:cNvSpPr/>
          <p:nvPr/>
        </p:nvSpPr>
        <p:spPr>
          <a:xfrm>
            <a:off x="10808677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1" name="Freeform 1180"/>
          <p:cNvSpPr/>
          <p:nvPr/>
        </p:nvSpPr>
        <p:spPr>
          <a:xfrm>
            <a:off x="10831859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2" name="Freeform 1181"/>
          <p:cNvSpPr/>
          <p:nvPr/>
        </p:nvSpPr>
        <p:spPr>
          <a:xfrm>
            <a:off x="10851494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3" name="Freeform 1182"/>
          <p:cNvSpPr/>
          <p:nvPr/>
        </p:nvSpPr>
        <p:spPr>
          <a:xfrm>
            <a:off x="10873755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4" name="Freeform 1183"/>
          <p:cNvSpPr/>
          <p:nvPr/>
        </p:nvSpPr>
        <p:spPr>
          <a:xfrm>
            <a:off x="10895563" y="442467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5" name="Freeform 1184"/>
          <p:cNvSpPr/>
          <p:nvPr/>
        </p:nvSpPr>
        <p:spPr>
          <a:xfrm>
            <a:off x="10942495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6" name="Freeform 1185"/>
          <p:cNvSpPr/>
          <p:nvPr/>
        </p:nvSpPr>
        <p:spPr>
          <a:xfrm>
            <a:off x="10964302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7" name="Freeform 1186"/>
          <p:cNvSpPr/>
          <p:nvPr/>
        </p:nvSpPr>
        <p:spPr>
          <a:xfrm>
            <a:off x="10987485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8" name="Freeform 1187"/>
          <p:cNvSpPr/>
          <p:nvPr/>
        </p:nvSpPr>
        <p:spPr>
          <a:xfrm>
            <a:off x="11007119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89" name="Freeform 1188"/>
          <p:cNvSpPr/>
          <p:nvPr/>
        </p:nvSpPr>
        <p:spPr>
          <a:xfrm>
            <a:off x="11029741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0" name="Freeform 1189"/>
          <p:cNvSpPr/>
          <p:nvPr/>
        </p:nvSpPr>
        <p:spPr>
          <a:xfrm>
            <a:off x="11051547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1" name="Freeform 1190"/>
          <p:cNvSpPr/>
          <p:nvPr/>
        </p:nvSpPr>
        <p:spPr>
          <a:xfrm>
            <a:off x="11074730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2" name="Freeform 1191"/>
          <p:cNvSpPr/>
          <p:nvPr/>
        </p:nvSpPr>
        <p:spPr>
          <a:xfrm>
            <a:off x="11094363" y="44114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3" name="Freeform 1192"/>
          <p:cNvSpPr/>
          <p:nvPr/>
        </p:nvSpPr>
        <p:spPr>
          <a:xfrm>
            <a:off x="11116626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4" name="Freeform 1193"/>
          <p:cNvSpPr/>
          <p:nvPr/>
        </p:nvSpPr>
        <p:spPr>
          <a:xfrm>
            <a:off x="11138434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5" name="Freeform 1194"/>
          <p:cNvSpPr/>
          <p:nvPr/>
        </p:nvSpPr>
        <p:spPr>
          <a:xfrm>
            <a:off x="11161617" y="44180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6" name="Freeform 1195"/>
          <p:cNvSpPr/>
          <p:nvPr/>
        </p:nvSpPr>
        <p:spPr>
          <a:xfrm>
            <a:off x="11183599" y="44202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7" name="Freeform 1196"/>
          <p:cNvSpPr/>
          <p:nvPr/>
        </p:nvSpPr>
        <p:spPr>
          <a:xfrm>
            <a:off x="11205407" y="44202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8" name="Freeform 1197"/>
          <p:cNvSpPr/>
          <p:nvPr/>
        </p:nvSpPr>
        <p:spPr>
          <a:xfrm>
            <a:off x="11228590" y="442025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199" name="Freeform 1198"/>
          <p:cNvSpPr/>
          <p:nvPr/>
        </p:nvSpPr>
        <p:spPr>
          <a:xfrm>
            <a:off x="11252339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0" name="Freeform 1199"/>
          <p:cNvSpPr/>
          <p:nvPr/>
        </p:nvSpPr>
        <p:spPr>
          <a:xfrm>
            <a:off x="11274146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1" name="Freeform 1200"/>
          <p:cNvSpPr/>
          <p:nvPr/>
        </p:nvSpPr>
        <p:spPr>
          <a:xfrm>
            <a:off x="11297330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2" name="Freeform 1201"/>
          <p:cNvSpPr/>
          <p:nvPr/>
        </p:nvSpPr>
        <p:spPr>
          <a:xfrm>
            <a:off x="11316963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3" name="Freeform 1202"/>
          <p:cNvSpPr/>
          <p:nvPr/>
        </p:nvSpPr>
        <p:spPr>
          <a:xfrm>
            <a:off x="11339585" y="44070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4" name="Freeform 1203"/>
          <p:cNvSpPr/>
          <p:nvPr/>
        </p:nvSpPr>
        <p:spPr>
          <a:xfrm>
            <a:off x="11361391" y="44070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5" name="Freeform 1204"/>
          <p:cNvSpPr/>
          <p:nvPr/>
        </p:nvSpPr>
        <p:spPr>
          <a:xfrm>
            <a:off x="11384574" y="44070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6" name="Freeform 1205"/>
          <p:cNvSpPr/>
          <p:nvPr/>
        </p:nvSpPr>
        <p:spPr>
          <a:xfrm>
            <a:off x="11404207" y="44070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7" name="Freeform 1206"/>
          <p:cNvSpPr/>
          <p:nvPr/>
        </p:nvSpPr>
        <p:spPr>
          <a:xfrm>
            <a:off x="11426470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8" name="Freeform 1207"/>
          <p:cNvSpPr/>
          <p:nvPr/>
        </p:nvSpPr>
        <p:spPr>
          <a:xfrm>
            <a:off x="11448278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09" name="Freeform 1208"/>
          <p:cNvSpPr/>
          <p:nvPr/>
        </p:nvSpPr>
        <p:spPr>
          <a:xfrm>
            <a:off x="11471461" y="441363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0" name="Freeform 1209"/>
          <p:cNvSpPr/>
          <p:nvPr/>
        </p:nvSpPr>
        <p:spPr>
          <a:xfrm>
            <a:off x="11492767" y="441069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1" name="Freeform 1210"/>
          <p:cNvSpPr/>
          <p:nvPr/>
        </p:nvSpPr>
        <p:spPr>
          <a:xfrm>
            <a:off x="11515135" y="4786127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2" name="Freeform 1211"/>
          <p:cNvSpPr/>
          <p:nvPr/>
        </p:nvSpPr>
        <p:spPr>
          <a:xfrm>
            <a:off x="11534770" y="4786127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3" name="Freeform 1212"/>
          <p:cNvSpPr/>
          <p:nvPr/>
        </p:nvSpPr>
        <p:spPr>
          <a:xfrm>
            <a:off x="11557033" y="4792747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4" name="Freeform 1213"/>
          <p:cNvSpPr/>
          <p:nvPr/>
        </p:nvSpPr>
        <p:spPr>
          <a:xfrm>
            <a:off x="11578841" y="4792747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5" name="Freeform 1214"/>
          <p:cNvSpPr/>
          <p:nvPr/>
        </p:nvSpPr>
        <p:spPr>
          <a:xfrm>
            <a:off x="11602023" y="4792747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6" name="Freeform 1215"/>
          <p:cNvSpPr/>
          <p:nvPr/>
        </p:nvSpPr>
        <p:spPr>
          <a:xfrm>
            <a:off x="10120790" y="43899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7" name="Freeform 1216"/>
          <p:cNvSpPr/>
          <p:nvPr/>
        </p:nvSpPr>
        <p:spPr>
          <a:xfrm>
            <a:off x="10142285" y="440070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8" name="Freeform 1217"/>
          <p:cNvSpPr/>
          <p:nvPr/>
        </p:nvSpPr>
        <p:spPr>
          <a:xfrm>
            <a:off x="10164091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19" name="Freeform 1218"/>
          <p:cNvSpPr/>
          <p:nvPr/>
        </p:nvSpPr>
        <p:spPr>
          <a:xfrm>
            <a:off x="10187239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0" name="Freeform 1219"/>
          <p:cNvSpPr/>
          <p:nvPr/>
        </p:nvSpPr>
        <p:spPr>
          <a:xfrm>
            <a:off x="10280649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1" name="Freeform 1220"/>
          <p:cNvSpPr/>
          <p:nvPr/>
        </p:nvSpPr>
        <p:spPr>
          <a:xfrm>
            <a:off x="10303810" y="44106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2" name="Freeform 1221"/>
          <p:cNvSpPr/>
          <p:nvPr/>
        </p:nvSpPr>
        <p:spPr>
          <a:xfrm>
            <a:off x="10327894" y="440572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3" name="Freeform 1222"/>
          <p:cNvSpPr/>
          <p:nvPr/>
        </p:nvSpPr>
        <p:spPr>
          <a:xfrm>
            <a:off x="9525529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4" name="Freeform 1223"/>
          <p:cNvSpPr/>
          <p:nvPr/>
        </p:nvSpPr>
        <p:spPr>
          <a:xfrm>
            <a:off x="10918338" y="4426233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5" name="Freeform 1224"/>
          <p:cNvSpPr/>
          <p:nvPr/>
        </p:nvSpPr>
        <p:spPr>
          <a:xfrm>
            <a:off x="7422205" y="4372414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6" name="Freeform 1225"/>
          <p:cNvSpPr/>
          <p:nvPr/>
        </p:nvSpPr>
        <p:spPr>
          <a:xfrm>
            <a:off x="7445318" y="4372414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7" name="Freeform 1226"/>
          <p:cNvSpPr/>
          <p:nvPr/>
        </p:nvSpPr>
        <p:spPr>
          <a:xfrm>
            <a:off x="7469119" y="43755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8" name="Freeform 1227"/>
          <p:cNvSpPr/>
          <p:nvPr/>
        </p:nvSpPr>
        <p:spPr>
          <a:xfrm>
            <a:off x="10209046" y="440827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29" name="Freeform 1228"/>
          <p:cNvSpPr/>
          <p:nvPr/>
        </p:nvSpPr>
        <p:spPr>
          <a:xfrm>
            <a:off x="10230853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0" name="Freeform 1229"/>
          <p:cNvSpPr/>
          <p:nvPr/>
        </p:nvSpPr>
        <p:spPr>
          <a:xfrm>
            <a:off x="10255791" y="4405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1" name="Freeform 1230"/>
          <p:cNvSpPr/>
          <p:nvPr/>
        </p:nvSpPr>
        <p:spPr>
          <a:xfrm>
            <a:off x="8729381" y="4386534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2" name="Freeform 1231"/>
          <p:cNvSpPr/>
          <p:nvPr/>
        </p:nvSpPr>
        <p:spPr>
          <a:xfrm>
            <a:off x="8753045" y="438869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3" name="Freeform 1232"/>
          <p:cNvSpPr/>
          <p:nvPr/>
        </p:nvSpPr>
        <p:spPr>
          <a:xfrm>
            <a:off x="8774851" y="438869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4" name="Freeform 1233"/>
          <p:cNvSpPr/>
          <p:nvPr/>
        </p:nvSpPr>
        <p:spPr>
          <a:xfrm>
            <a:off x="8886373" y="438896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5" name="Freeform 1234"/>
          <p:cNvSpPr/>
          <p:nvPr/>
        </p:nvSpPr>
        <p:spPr>
          <a:xfrm>
            <a:off x="8910883" y="43889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6" name="Freeform 1235"/>
          <p:cNvSpPr/>
          <p:nvPr/>
        </p:nvSpPr>
        <p:spPr>
          <a:xfrm>
            <a:off x="8864566" y="439207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7" name="Freeform 1236"/>
          <p:cNvSpPr/>
          <p:nvPr/>
        </p:nvSpPr>
        <p:spPr>
          <a:xfrm>
            <a:off x="8933097" y="4388222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39" name="Freeform 1238"/>
          <p:cNvSpPr/>
          <p:nvPr/>
        </p:nvSpPr>
        <p:spPr>
          <a:xfrm>
            <a:off x="444138" y="468948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0" name="Freeform 1239"/>
          <p:cNvSpPr/>
          <p:nvPr/>
        </p:nvSpPr>
        <p:spPr>
          <a:xfrm>
            <a:off x="465945" y="468948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1" name="Freeform 1240"/>
          <p:cNvSpPr/>
          <p:nvPr/>
        </p:nvSpPr>
        <p:spPr>
          <a:xfrm>
            <a:off x="489127" y="468948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2" name="Freeform 1241"/>
          <p:cNvSpPr/>
          <p:nvPr/>
        </p:nvSpPr>
        <p:spPr>
          <a:xfrm>
            <a:off x="508762" y="468948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3" name="Freeform 1242"/>
          <p:cNvSpPr/>
          <p:nvPr/>
        </p:nvSpPr>
        <p:spPr>
          <a:xfrm>
            <a:off x="531382" y="468286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4" name="Freeform 1243"/>
          <p:cNvSpPr/>
          <p:nvPr/>
        </p:nvSpPr>
        <p:spPr>
          <a:xfrm>
            <a:off x="553190" y="4682865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5" name="Freeform 1244"/>
          <p:cNvSpPr/>
          <p:nvPr/>
        </p:nvSpPr>
        <p:spPr>
          <a:xfrm>
            <a:off x="577186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246" name="Freeform 1245"/>
          <p:cNvSpPr/>
          <p:nvPr/>
        </p:nvSpPr>
        <p:spPr>
          <a:xfrm>
            <a:off x="596821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7" name="Freeform 1246"/>
          <p:cNvSpPr/>
          <p:nvPr/>
        </p:nvSpPr>
        <p:spPr>
          <a:xfrm>
            <a:off x="619082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8" name="Freeform 1247"/>
          <p:cNvSpPr/>
          <p:nvPr/>
        </p:nvSpPr>
        <p:spPr>
          <a:xfrm>
            <a:off x="640890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49" name="Freeform 1248"/>
          <p:cNvSpPr/>
          <p:nvPr/>
        </p:nvSpPr>
        <p:spPr>
          <a:xfrm>
            <a:off x="664073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0" name="Freeform 1249"/>
          <p:cNvSpPr/>
          <p:nvPr/>
        </p:nvSpPr>
        <p:spPr>
          <a:xfrm>
            <a:off x="685923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1" name="Freeform 1250"/>
          <p:cNvSpPr/>
          <p:nvPr/>
        </p:nvSpPr>
        <p:spPr>
          <a:xfrm>
            <a:off x="707730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2" name="Freeform 1251"/>
          <p:cNvSpPr/>
          <p:nvPr/>
        </p:nvSpPr>
        <p:spPr>
          <a:xfrm>
            <a:off x="730913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3" name="Freeform 1252"/>
          <p:cNvSpPr/>
          <p:nvPr/>
        </p:nvSpPr>
        <p:spPr>
          <a:xfrm>
            <a:off x="750547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4" name="Freeform 1253"/>
          <p:cNvSpPr/>
          <p:nvPr/>
        </p:nvSpPr>
        <p:spPr>
          <a:xfrm>
            <a:off x="773167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5" name="Freeform 1254"/>
          <p:cNvSpPr/>
          <p:nvPr/>
        </p:nvSpPr>
        <p:spPr>
          <a:xfrm>
            <a:off x="794975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6" name="Freeform 1255"/>
          <p:cNvSpPr/>
          <p:nvPr/>
        </p:nvSpPr>
        <p:spPr>
          <a:xfrm>
            <a:off x="818157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7" name="Freeform 1256"/>
          <p:cNvSpPr/>
          <p:nvPr/>
        </p:nvSpPr>
        <p:spPr>
          <a:xfrm>
            <a:off x="837791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8" name="Freeform 1257"/>
          <p:cNvSpPr/>
          <p:nvPr/>
        </p:nvSpPr>
        <p:spPr>
          <a:xfrm>
            <a:off x="860054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59" name="Freeform 1258"/>
          <p:cNvSpPr/>
          <p:nvPr/>
        </p:nvSpPr>
        <p:spPr>
          <a:xfrm>
            <a:off x="881862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0" name="Freeform 1259"/>
          <p:cNvSpPr/>
          <p:nvPr/>
        </p:nvSpPr>
        <p:spPr>
          <a:xfrm>
            <a:off x="905043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1" name="Freeform 1260"/>
          <p:cNvSpPr/>
          <p:nvPr/>
        </p:nvSpPr>
        <p:spPr>
          <a:xfrm>
            <a:off x="927154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2" name="Freeform 1261"/>
          <p:cNvSpPr/>
          <p:nvPr/>
        </p:nvSpPr>
        <p:spPr>
          <a:xfrm>
            <a:off x="948961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3" name="Freeform 1262"/>
          <p:cNvSpPr/>
          <p:nvPr/>
        </p:nvSpPr>
        <p:spPr>
          <a:xfrm>
            <a:off x="972143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4" name="Freeform 1263"/>
          <p:cNvSpPr/>
          <p:nvPr/>
        </p:nvSpPr>
        <p:spPr>
          <a:xfrm>
            <a:off x="991778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5" name="Freeform 1264"/>
          <p:cNvSpPr/>
          <p:nvPr/>
        </p:nvSpPr>
        <p:spPr>
          <a:xfrm>
            <a:off x="1014398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6" name="Freeform 1265"/>
          <p:cNvSpPr/>
          <p:nvPr/>
        </p:nvSpPr>
        <p:spPr>
          <a:xfrm>
            <a:off x="1036205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7" name="Freeform 1266"/>
          <p:cNvSpPr/>
          <p:nvPr/>
        </p:nvSpPr>
        <p:spPr>
          <a:xfrm>
            <a:off x="1059389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8" name="Freeform 1267"/>
          <p:cNvSpPr/>
          <p:nvPr/>
        </p:nvSpPr>
        <p:spPr>
          <a:xfrm>
            <a:off x="1079022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69" name="Freeform 1268"/>
          <p:cNvSpPr/>
          <p:nvPr/>
        </p:nvSpPr>
        <p:spPr>
          <a:xfrm>
            <a:off x="1101285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0" name="Freeform 1269"/>
          <p:cNvSpPr/>
          <p:nvPr/>
        </p:nvSpPr>
        <p:spPr>
          <a:xfrm>
            <a:off x="1123093" y="43206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1" name="Freeform 1270"/>
          <p:cNvSpPr/>
          <p:nvPr/>
        </p:nvSpPr>
        <p:spPr>
          <a:xfrm>
            <a:off x="1170025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2" name="Freeform 1271"/>
          <p:cNvSpPr/>
          <p:nvPr/>
        </p:nvSpPr>
        <p:spPr>
          <a:xfrm>
            <a:off x="1191831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3" name="Freeform 1272"/>
          <p:cNvSpPr/>
          <p:nvPr/>
        </p:nvSpPr>
        <p:spPr>
          <a:xfrm>
            <a:off x="1215014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4" name="Freeform 1273"/>
          <p:cNvSpPr/>
          <p:nvPr/>
        </p:nvSpPr>
        <p:spPr>
          <a:xfrm>
            <a:off x="1234649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5" name="Freeform 1274"/>
          <p:cNvSpPr/>
          <p:nvPr/>
        </p:nvSpPr>
        <p:spPr>
          <a:xfrm>
            <a:off x="1257269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6" name="Freeform 1275"/>
          <p:cNvSpPr/>
          <p:nvPr/>
        </p:nvSpPr>
        <p:spPr>
          <a:xfrm>
            <a:off x="1279077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7" name="Freeform 1276"/>
          <p:cNvSpPr/>
          <p:nvPr/>
        </p:nvSpPr>
        <p:spPr>
          <a:xfrm>
            <a:off x="1302259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8" name="Freeform 1277"/>
          <p:cNvSpPr/>
          <p:nvPr/>
        </p:nvSpPr>
        <p:spPr>
          <a:xfrm>
            <a:off x="1321893" y="430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79" name="Freeform 1278"/>
          <p:cNvSpPr/>
          <p:nvPr/>
        </p:nvSpPr>
        <p:spPr>
          <a:xfrm>
            <a:off x="1344155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0" name="Freeform 1279"/>
          <p:cNvSpPr/>
          <p:nvPr/>
        </p:nvSpPr>
        <p:spPr>
          <a:xfrm>
            <a:off x="1365962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1" name="Freeform 1280"/>
          <p:cNvSpPr/>
          <p:nvPr/>
        </p:nvSpPr>
        <p:spPr>
          <a:xfrm>
            <a:off x="1389146" y="43140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2" name="Freeform 1281"/>
          <p:cNvSpPr/>
          <p:nvPr/>
        </p:nvSpPr>
        <p:spPr>
          <a:xfrm>
            <a:off x="1411129" y="43162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3" name="Freeform 1282"/>
          <p:cNvSpPr/>
          <p:nvPr/>
        </p:nvSpPr>
        <p:spPr>
          <a:xfrm>
            <a:off x="1432935" y="43162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4" name="Freeform 1283"/>
          <p:cNvSpPr/>
          <p:nvPr/>
        </p:nvSpPr>
        <p:spPr>
          <a:xfrm>
            <a:off x="1456119" y="43162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5" name="Freeform 1284"/>
          <p:cNvSpPr/>
          <p:nvPr/>
        </p:nvSpPr>
        <p:spPr>
          <a:xfrm>
            <a:off x="1479869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6" name="Freeform 1285"/>
          <p:cNvSpPr/>
          <p:nvPr/>
        </p:nvSpPr>
        <p:spPr>
          <a:xfrm>
            <a:off x="1501675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7" name="Freeform 1286"/>
          <p:cNvSpPr/>
          <p:nvPr/>
        </p:nvSpPr>
        <p:spPr>
          <a:xfrm>
            <a:off x="1524858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8" name="Freeform 1287"/>
          <p:cNvSpPr/>
          <p:nvPr/>
        </p:nvSpPr>
        <p:spPr>
          <a:xfrm>
            <a:off x="1544493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89" name="Freeform 1288"/>
          <p:cNvSpPr/>
          <p:nvPr/>
        </p:nvSpPr>
        <p:spPr>
          <a:xfrm>
            <a:off x="1567113" y="430301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0" name="Freeform 1289"/>
          <p:cNvSpPr/>
          <p:nvPr/>
        </p:nvSpPr>
        <p:spPr>
          <a:xfrm>
            <a:off x="1588921" y="430301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1" name="Freeform 1290"/>
          <p:cNvSpPr/>
          <p:nvPr/>
        </p:nvSpPr>
        <p:spPr>
          <a:xfrm>
            <a:off x="1612102" y="430301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2" name="Freeform 1291"/>
          <p:cNvSpPr/>
          <p:nvPr/>
        </p:nvSpPr>
        <p:spPr>
          <a:xfrm>
            <a:off x="1631737" y="430301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3" name="Freeform 1292"/>
          <p:cNvSpPr/>
          <p:nvPr/>
        </p:nvSpPr>
        <p:spPr>
          <a:xfrm>
            <a:off x="1653999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4" name="Freeform 1293"/>
          <p:cNvSpPr/>
          <p:nvPr/>
        </p:nvSpPr>
        <p:spPr>
          <a:xfrm>
            <a:off x="1675807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5" name="Freeform 1294"/>
          <p:cNvSpPr/>
          <p:nvPr/>
        </p:nvSpPr>
        <p:spPr>
          <a:xfrm>
            <a:off x="1698990" y="430963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6" name="Freeform 1295"/>
          <p:cNvSpPr/>
          <p:nvPr/>
        </p:nvSpPr>
        <p:spPr>
          <a:xfrm>
            <a:off x="1720295" y="4306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7" name="Freeform 1296"/>
          <p:cNvSpPr/>
          <p:nvPr/>
        </p:nvSpPr>
        <p:spPr>
          <a:xfrm>
            <a:off x="1971939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298" name="Freeform 1297"/>
          <p:cNvSpPr/>
          <p:nvPr/>
        </p:nvSpPr>
        <p:spPr>
          <a:xfrm>
            <a:off x="1991574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299" name="Freeform 1298"/>
          <p:cNvSpPr/>
          <p:nvPr/>
        </p:nvSpPr>
        <p:spPr>
          <a:xfrm>
            <a:off x="2013837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0" name="Freeform 1299"/>
          <p:cNvSpPr/>
          <p:nvPr/>
        </p:nvSpPr>
        <p:spPr>
          <a:xfrm>
            <a:off x="2035643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1" name="Freeform 1300"/>
          <p:cNvSpPr/>
          <p:nvPr/>
        </p:nvSpPr>
        <p:spPr>
          <a:xfrm>
            <a:off x="2058826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2" name="Freeform 1301"/>
          <p:cNvSpPr/>
          <p:nvPr/>
        </p:nvSpPr>
        <p:spPr>
          <a:xfrm>
            <a:off x="2080675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3" name="Freeform 1302"/>
          <p:cNvSpPr/>
          <p:nvPr/>
        </p:nvSpPr>
        <p:spPr>
          <a:xfrm>
            <a:off x="2102483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4" name="Freeform 1303"/>
          <p:cNvSpPr/>
          <p:nvPr/>
        </p:nvSpPr>
        <p:spPr>
          <a:xfrm>
            <a:off x="2125666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5" name="Freeform 1304"/>
          <p:cNvSpPr/>
          <p:nvPr/>
        </p:nvSpPr>
        <p:spPr>
          <a:xfrm>
            <a:off x="2145299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6" name="Freeform 1305"/>
          <p:cNvSpPr/>
          <p:nvPr/>
        </p:nvSpPr>
        <p:spPr>
          <a:xfrm>
            <a:off x="2167921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7" name="Freeform 1306"/>
          <p:cNvSpPr/>
          <p:nvPr/>
        </p:nvSpPr>
        <p:spPr>
          <a:xfrm>
            <a:off x="2189727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8" name="Freeform 1307"/>
          <p:cNvSpPr/>
          <p:nvPr/>
        </p:nvSpPr>
        <p:spPr>
          <a:xfrm>
            <a:off x="2212910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09" name="Freeform 1308"/>
          <p:cNvSpPr/>
          <p:nvPr/>
        </p:nvSpPr>
        <p:spPr>
          <a:xfrm>
            <a:off x="2232545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0" name="Freeform 1309"/>
          <p:cNvSpPr/>
          <p:nvPr/>
        </p:nvSpPr>
        <p:spPr>
          <a:xfrm>
            <a:off x="2254807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1" name="Freeform 1310"/>
          <p:cNvSpPr/>
          <p:nvPr/>
        </p:nvSpPr>
        <p:spPr>
          <a:xfrm>
            <a:off x="2276615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2" name="Freeform 1311"/>
          <p:cNvSpPr/>
          <p:nvPr/>
        </p:nvSpPr>
        <p:spPr>
          <a:xfrm>
            <a:off x="2299797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3" name="Freeform 1312"/>
          <p:cNvSpPr/>
          <p:nvPr/>
        </p:nvSpPr>
        <p:spPr>
          <a:xfrm>
            <a:off x="2321907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4" name="Freeform 1313"/>
          <p:cNvSpPr/>
          <p:nvPr/>
        </p:nvSpPr>
        <p:spPr>
          <a:xfrm>
            <a:off x="2343714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5" name="Freeform 1314"/>
          <p:cNvSpPr/>
          <p:nvPr/>
        </p:nvSpPr>
        <p:spPr>
          <a:xfrm>
            <a:off x="2366897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6" name="Freeform 1315"/>
          <p:cNvSpPr/>
          <p:nvPr/>
        </p:nvSpPr>
        <p:spPr>
          <a:xfrm>
            <a:off x="2386531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7" name="Freeform 1316"/>
          <p:cNvSpPr/>
          <p:nvPr/>
        </p:nvSpPr>
        <p:spPr>
          <a:xfrm>
            <a:off x="2409151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8" name="Freeform 1317"/>
          <p:cNvSpPr/>
          <p:nvPr/>
        </p:nvSpPr>
        <p:spPr>
          <a:xfrm>
            <a:off x="2430959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19" name="Freeform 1318"/>
          <p:cNvSpPr/>
          <p:nvPr/>
        </p:nvSpPr>
        <p:spPr>
          <a:xfrm>
            <a:off x="2454141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0" name="Freeform 1319"/>
          <p:cNvSpPr/>
          <p:nvPr/>
        </p:nvSpPr>
        <p:spPr>
          <a:xfrm>
            <a:off x="2473775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1" name="Freeform 1320"/>
          <p:cNvSpPr/>
          <p:nvPr/>
        </p:nvSpPr>
        <p:spPr>
          <a:xfrm>
            <a:off x="2496038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2" name="Freeform 1321"/>
          <p:cNvSpPr/>
          <p:nvPr/>
        </p:nvSpPr>
        <p:spPr>
          <a:xfrm>
            <a:off x="2517845" y="43414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3" name="Freeform 1322"/>
          <p:cNvSpPr/>
          <p:nvPr/>
        </p:nvSpPr>
        <p:spPr>
          <a:xfrm>
            <a:off x="2564777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4" name="Freeform 1323"/>
          <p:cNvSpPr/>
          <p:nvPr/>
        </p:nvSpPr>
        <p:spPr>
          <a:xfrm>
            <a:off x="2586585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5" name="Freeform 1324"/>
          <p:cNvSpPr/>
          <p:nvPr/>
        </p:nvSpPr>
        <p:spPr>
          <a:xfrm>
            <a:off x="2609767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6" name="Freeform 1325"/>
          <p:cNvSpPr/>
          <p:nvPr/>
        </p:nvSpPr>
        <p:spPr>
          <a:xfrm>
            <a:off x="2629401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7" name="Freeform 1326"/>
          <p:cNvSpPr/>
          <p:nvPr/>
        </p:nvSpPr>
        <p:spPr>
          <a:xfrm>
            <a:off x="2652022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8" name="Freeform 1327"/>
          <p:cNvSpPr/>
          <p:nvPr/>
        </p:nvSpPr>
        <p:spPr>
          <a:xfrm>
            <a:off x="2673829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29" name="Freeform 1328"/>
          <p:cNvSpPr/>
          <p:nvPr/>
        </p:nvSpPr>
        <p:spPr>
          <a:xfrm>
            <a:off x="2697011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0" name="Freeform 1329"/>
          <p:cNvSpPr/>
          <p:nvPr/>
        </p:nvSpPr>
        <p:spPr>
          <a:xfrm>
            <a:off x="2716646" y="43281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1" name="Freeform 1330"/>
          <p:cNvSpPr/>
          <p:nvPr/>
        </p:nvSpPr>
        <p:spPr>
          <a:xfrm>
            <a:off x="2738909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2" name="Freeform 1331"/>
          <p:cNvSpPr/>
          <p:nvPr/>
        </p:nvSpPr>
        <p:spPr>
          <a:xfrm>
            <a:off x="2760715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3" name="Freeform 1332"/>
          <p:cNvSpPr/>
          <p:nvPr/>
        </p:nvSpPr>
        <p:spPr>
          <a:xfrm>
            <a:off x="2783898" y="43347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4" name="Freeform 1333"/>
          <p:cNvSpPr/>
          <p:nvPr/>
        </p:nvSpPr>
        <p:spPr>
          <a:xfrm>
            <a:off x="2805882" y="433699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5" name="Freeform 1334"/>
          <p:cNvSpPr/>
          <p:nvPr/>
        </p:nvSpPr>
        <p:spPr>
          <a:xfrm>
            <a:off x="2827690" y="433699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6" name="Freeform 1335"/>
          <p:cNvSpPr/>
          <p:nvPr/>
        </p:nvSpPr>
        <p:spPr>
          <a:xfrm>
            <a:off x="2850871" y="433699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7" name="Freeform 1336"/>
          <p:cNvSpPr/>
          <p:nvPr/>
        </p:nvSpPr>
        <p:spPr>
          <a:xfrm>
            <a:off x="2874621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8" name="Freeform 1337"/>
          <p:cNvSpPr/>
          <p:nvPr/>
        </p:nvSpPr>
        <p:spPr>
          <a:xfrm>
            <a:off x="2896429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39" name="Freeform 1338"/>
          <p:cNvSpPr/>
          <p:nvPr/>
        </p:nvSpPr>
        <p:spPr>
          <a:xfrm>
            <a:off x="2919611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0" name="Freeform 1339"/>
          <p:cNvSpPr/>
          <p:nvPr/>
        </p:nvSpPr>
        <p:spPr>
          <a:xfrm>
            <a:off x="2939245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1" name="Freeform 1340"/>
          <p:cNvSpPr/>
          <p:nvPr/>
        </p:nvSpPr>
        <p:spPr>
          <a:xfrm>
            <a:off x="2961866" y="43237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2" name="Freeform 1341"/>
          <p:cNvSpPr/>
          <p:nvPr/>
        </p:nvSpPr>
        <p:spPr>
          <a:xfrm>
            <a:off x="2983674" y="43237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3" name="Freeform 1342"/>
          <p:cNvSpPr/>
          <p:nvPr/>
        </p:nvSpPr>
        <p:spPr>
          <a:xfrm>
            <a:off x="3006855" y="43237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4" name="Freeform 1343"/>
          <p:cNvSpPr/>
          <p:nvPr/>
        </p:nvSpPr>
        <p:spPr>
          <a:xfrm>
            <a:off x="3026490" y="43237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5" name="Freeform 1344"/>
          <p:cNvSpPr/>
          <p:nvPr/>
        </p:nvSpPr>
        <p:spPr>
          <a:xfrm>
            <a:off x="3048753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6" name="Freeform 1345"/>
          <p:cNvSpPr/>
          <p:nvPr/>
        </p:nvSpPr>
        <p:spPr>
          <a:xfrm>
            <a:off x="3070559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7" name="Freeform 1346"/>
          <p:cNvSpPr/>
          <p:nvPr/>
        </p:nvSpPr>
        <p:spPr>
          <a:xfrm>
            <a:off x="3093742" y="433037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8" name="Freeform 1347"/>
          <p:cNvSpPr/>
          <p:nvPr/>
        </p:nvSpPr>
        <p:spPr>
          <a:xfrm>
            <a:off x="3115049" y="43274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49" name="Freeform 1348"/>
          <p:cNvSpPr/>
          <p:nvPr/>
        </p:nvSpPr>
        <p:spPr>
          <a:xfrm>
            <a:off x="1743071" y="43066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0" name="Freeform 1349"/>
          <p:cNvSpPr/>
          <p:nvPr/>
        </p:nvSpPr>
        <p:spPr>
          <a:xfrm>
            <a:off x="1764566" y="431744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1" name="Freeform 1350"/>
          <p:cNvSpPr/>
          <p:nvPr/>
        </p:nvSpPr>
        <p:spPr>
          <a:xfrm>
            <a:off x="1786374" y="432193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2" name="Freeform 1351"/>
          <p:cNvSpPr/>
          <p:nvPr/>
        </p:nvSpPr>
        <p:spPr>
          <a:xfrm>
            <a:off x="1809521" y="432193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3" name="Freeform 1352"/>
          <p:cNvSpPr/>
          <p:nvPr/>
        </p:nvSpPr>
        <p:spPr>
          <a:xfrm>
            <a:off x="1902930" y="432193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4" name="Freeform 1353"/>
          <p:cNvSpPr/>
          <p:nvPr/>
        </p:nvSpPr>
        <p:spPr>
          <a:xfrm>
            <a:off x="1926093" y="432733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5" name="Freeform 1354"/>
          <p:cNvSpPr/>
          <p:nvPr/>
        </p:nvSpPr>
        <p:spPr>
          <a:xfrm>
            <a:off x="1950175" y="432246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6" name="Freeform 1355"/>
          <p:cNvSpPr/>
          <p:nvPr/>
        </p:nvSpPr>
        <p:spPr>
          <a:xfrm>
            <a:off x="1147810" y="432193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7" name="Freeform 1356"/>
          <p:cNvSpPr/>
          <p:nvPr/>
        </p:nvSpPr>
        <p:spPr>
          <a:xfrm>
            <a:off x="2540621" y="434296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58" name="Freeform 1357"/>
          <p:cNvSpPr/>
          <p:nvPr/>
        </p:nvSpPr>
        <p:spPr>
          <a:xfrm>
            <a:off x="3365025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359" name="Freeform 1358"/>
          <p:cNvSpPr/>
          <p:nvPr/>
        </p:nvSpPr>
        <p:spPr>
          <a:xfrm>
            <a:off x="3384659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0" name="Freeform 1359"/>
          <p:cNvSpPr/>
          <p:nvPr/>
        </p:nvSpPr>
        <p:spPr>
          <a:xfrm>
            <a:off x="3406922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1" name="Freeform 1360"/>
          <p:cNvSpPr/>
          <p:nvPr/>
        </p:nvSpPr>
        <p:spPr>
          <a:xfrm>
            <a:off x="3428730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2" name="Freeform 1361"/>
          <p:cNvSpPr/>
          <p:nvPr/>
        </p:nvSpPr>
        <p:spPr>
          <a:xfrm>
            <a:off x="3451911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3" name="Freeform 1362"/>
          <p:cNvSpPr/>
          <p:nvPr/>
        </p:nvSpPr>
        <p:spPr>
          <a:xfrm>
            <a:off x="3473762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4" name="Freeform 1363"/>
          <p:cNvSpPr/>
          <p:nvPr/>
        </p:nvSpPr>
        <p:spPr>
          <a:xfrm>
            <a:off x="3495569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5" name="Freeform 1364"/>
          <p:cNvSpPr/>
          <p:nvPr/>
        </p:nvSpPr>
        <p:spPr>
          <a:xfrm>
            <a:off x="3518751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6" name="Freeform 1365"/>
          <p:cNvSpPr/>
          <p:nvPr/>
        </p:nvSpPr>
        <p:spPr>
          <a:xfrm>
            <a:off x="3538386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7" name="Freeform 1366"/>
          <p:cNvSpPr/>
          <p:nvPr/>
        </p:nvSpPr>
        <p:spPr>
          <a:xfrm>
            <a:off x="3561007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8" name="Freeform 1367"/>
          <p:cNvSpPr/>
          <p:nvPr/>
        </p:nvSpPr>
        <p:spPr>
          <a:xfrm>
            <a:off x="3582814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69" name="Freeform 1368"/>
          <p:cNvSpPr/>
          <p:nvPr/>
        </p:nvSpPr>
        <p:spPr>
          <a:xfrm>
            <a:off x="3605997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0" name="Freeform 1369"/>
          <p:cNvSpPr/>
          <p:nvPr/>
        </p:nvSpPr>
        <p:spPr>
          <a:xfrm>
            <a:off x="3625631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1" name="Freeform 1370"/>
          <p:cNvSpPr/>
          <p:nvPr/>
        </p:nvSpPr>
        <p:spPr>
          <a:xfrm>
            <a:off x="3647893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2" name="Freeform 1371"/>
          <p:cNvSpPr/>
          <p:nvPr/>
        </p:nvSpPr>
        <p:spPr>
          <a:xfrm>
            <a:off x="3669701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3" name="Freeform 1372"/>
          <p:cNvSpPr/>
          <p:nvPr/>
        </p:nvSpPr>
        <p:spPr>
          <a:xfrm>
            <a:off x="3692883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4" name="Freeform 1373"/>
          <p:cNvSpPr/>
          <p:nvPr/>
        </p:nvSpPr>
        <p:spPr>
          <a:xfrm>
            <a:off x="3714993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5" name="Freeform 1374"/>
          <p:cNvSpPr/>
          <p:nvPr/>
        </p:nvSpPr>
        <p:spPr>
          <a:xfrm>
            <a:off x="3736801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6" name="Freeform 1375"/>
          <p:cNvSpPr/>
          <p:nvPr/>
        </p:nvSpPr>
        <p:spPr>
          <a:xfrm>
            <a:off x="3759982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7" name="Freeform 1376"/>
          <p:cNvSpPr/>
          <p:nvPr/>
        </p:nvSpPr>
        <p:spPr>
          <a:xfrm>
            <a:off x="3779617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8" name="Freeform 1377"/>
          <p:cNvSpPr/>
          <p:nvPr/>
        </p:nvSpPr>
        <p:spPr>
          <a:xfrm>
            <a:off x="3802237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79" name="Freeform 1378"/>
          <p:cNvSpPr/>
          <p:nvPr/>
        </p:nvSpPr>
        <p:spPr>
          <a:xfrm>
            <a:off x="3824045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0" name="Freeform 1379"/>
          <p:cNvSpPr/>
          <p:nvPr/>
        </p:nvSpPr>
        <p:spPr>
          <a:xfrm>
            <a:off x="3847227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1" name="Freeform 1380"/>
          <p:cNvSpPr/>
          <p:nvPr/>
        </p:nvSpPr>
        <p:spPr>
          <a:xfrm>
            <a:off x="3866862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2" name="Freeform 1381"/>
          <p:cNvSpPr/>
          <p:nvPr/>
        </p:nvSpPr>
        <p:spPr>
          <a:xfrm>
            <a:off x="3889125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3" name="Freeform 1382"/>
          <p:cNvSpPr/>
          <p:nvPr/>
        </p:nvSpPr>
        <p:spPr>
          <a:xfrm>
            <a:off x="3910931" y="43521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4" name="Freeform 1383"/>
          <p:cNvSpPr/>
          <p:nvPr/>
        </p:nvSpPr>
        <p:spPr>
          <a:xfrm>
            <a:off x="3957863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5" name="Freeform 1384"/>
          <p:cNvSpPr/>
          <p:nvPr/>
        </p:nvSpPr>
        <p:spPr>
          <a:xfrm>
            <a:off x="3979670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6" name="Freeform 1385"/>
          <p:cNvSpPr/>
          <p:nvPr/>
        </p:nvSpPr>
        <p:spPr>
          <a:xfrm>
            <a:off x="4002853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7" name="Freeform 1386"/>
          <p:cNvSpPr/>
          <p:nvPr/>
        </p:nvSpPr>
        <p:spPr>
          <a:xfrm>
            <a:off x="4022487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8" name="Freeform 1387"/>
          <p:cNvSpPr/>
          <p:nvPr/>
        </p:nvSpPr>
        <p:spPr>
          <a:xfrm>
            <a:off x="4045107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89" name="Freeform 1388"/>
          <p:cNvSpPr/>
          <p:nvPr/>
        </p:nvSpPr>
        <p:spPr>
          <a:xfrm>
            <a:off x="4066915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0" name="Freeform 1389"/>
          <p:cNvSpPr/>
          <p:nvPr/>
        </p:nvSpPr>
        <p:spPr>
          <a:xfrm>
            <a:off x="4090098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1" name="Freeform 1390"/>
          <p:cNvSpPr/>
          <p:nvPr/>
        </p:nvSpPr>
        <p:spPr>
          <a:xfrm>
            <a:off x="4109733" y="433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2" name="Freeform 1391"/>
          <p:cNvSpPr/>
          <p:nvPr/>
        </p:nvSpPr>
        <p:spPr>
          <a:xfrm>
            <a:off x="4131995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3" name="Freeform 1392"/>
          <p:cNvSpPr/>
          <p:nvPr/>
        </p:nvSpPr>
        <p:spPr>
          <a:xfrm>
            <a:off x="4153802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4" name="Freeform 1393"/>
          <p:cNvSpPr/>
          <p:nvPr/>
        </p:nvSpPr>
        <p:spPr>
          <a:xfrm>
            <a:off x="4176985" y="434556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5" name="Freeform 1394"/>
          <p:cNvSpPr/>
          <p:nvPr/>
        </p:nvSpPr>
        <p:spPr>
          <a:xfrm>
            <a:off x="4198969" y="43477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6" name="Freeform 1395"/>
          <p:cNvSpPr/>
          <p:nvPr/>
        </p:nvSpPr>
        <p:spPr>
          <a:xfrm>
            <a:off x="4220775" y="43477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7" name="Freeform 1396"/>
          <p:cNvSpPr/>
          <p:nvPr/>
        </p:nvSpPr>
        <p:spPr>
          <a:xfrm>
            <a:off x="4243958" y="43477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8" name="Freeform 1397"/>
          <p:cNvSpPr/>
          <p:nvPr/>
        </p:nvSpPr>
        <p:spPr>
          <a:xfrm>
            <a:off x="4267707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399" name="Freeform 1398"/>
          <p:cNvSpPr/>
          <p:nvPr/>
        </p:nvSpPr>
        <p:spPr>
          <a:xfrm>
            <a:off x="4289515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0" name="Freeform 1399"/>
          <p:cNvSpPr/>
          <p:nvPr/>
        </p:nvSpPr>
        <p:spPr>
          <a:xfrm>
            <a:off x="4312697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1" name="Freeform 1400"/>
          <p:cNvSpPr/>
          <p:nvPr/>
        </p:nvSpPr>
        <p:spPr>
          <a:xfrm>
            <a:off x="4332331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2" name="Freeform 1401"/>
          <p:cNvSpPr/>
          <p:nvPr/>
        </p:nvSpPr>
        <p:spPr>
          <a:xfrm>
            <a:off x="4354951" y="43345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3" name="Freeform 1402"/>
          <p:cNvSpPr/>
          <p:nvPr/>
        </p:nvSpPr>
        <p:spPr>
          <a:xfrm>
            <a:off x="4376759" y="43345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4" name="Freeform 1403"/>
          <p:cNvSpPr/>
          <p:nvPr/>
        </p:nvSpPr>
        <p:spPr>
          <a:xfrm>
            <a:off x="4399942" y="43345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5" name="Freeform 1404"/>
          <p:cNvSpPr/>
          <p:nvPr/>
        </p:nvSpPr>
        <p:spPr>
          <a:xfrm>
            <a:off x="4419577" y="433452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6" name="Freeform 1405"/>
          <p:cNvSpPr/>
          <p:nvPr/>
        </p:nvSpPr>
        <p:spPr>
          <a:xfrm>
            <a:off x="4441839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7" name="Freeform 1406"/>
          <p:cNvSpPr/>
          <p:nvPr/>
        </p:nvSpPr>
        <p:spPr>
          <a:xfrm>
            <a:off x="4463646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8" name="Freeform 1407"/>
          <p:cNvSpPr/>
          <p:nvPr/>
        </p:nvSpPr>
        <p:spPr>
          <a:xfrm>
            <a:off x="4486829" y="434114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09" name="Freeform 1408"/>
          <p:cNvSpPr/>
          <p:nvPr/>
        </p:nvSpPr>
        <p:spPr>
          <a:xfrm>
            <a:off x="4508135" y="4338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0" name="Freeform 1409"/>
          <p:cNvSpPr/>
          <p:nvPr/>
        </p:nvSpPr>
        <p:spPr>
          <a:xfrm>
            <a:off x="3206291" y="4712429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1" name="Freeform 1410"/>
          <p:cNvSpPr/>
          <p:nvPr/>
        </p:nvSpPr>
        <p:spPr>
          <a:xfrm>
            <a:off x="3228099" y="4712429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2" name="Freeform 1411"/>
          <p:cNvSpPr/>
          <p:nvPr/>
        </p:nvSpPr>
        <p:spPr>
          <a:xfrm>
            <a:off x="3251282" y="4712429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3" name="Freeform 1412"/>
          <p:cNvSpPr/>
          <p:nvPr/>
        </p:nvSpPr>
        <p:spPr>
          <a:xfrm>
            <a:off x="4759778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414" name="Freeform 1413"/>
          <p:cNvSpPr/>
          <p:nvPr/>
        </p:nvSpPr>
        <p:spPr>
          <a:xfrm>
            <a:off x="4779413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5" name="Freeform 1414"/>
          <p:cNvSpPr/>
          <p:nvPr/>
        </p:nvSpPr>
        <p:spPr>
          <a:xfrm>
            <a:off x="480167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6" name="Freeform 1415"/>
          <p:cNvSpPr/>
          <p:nvPr/>
        </p:nvSpPr>
        <p:spPr>
          <a:xfrm>
            <a:off x="4823483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7" name="Freeform 1416"/>
          <p:cNvSpPr/>
          <p:nvPr/>
        </p:nvSpPr>
        <p:spPr>
          <a:xfrm>
            <a:off x="484666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8" name="Freeform 1417"/>
          <p:cNvSpPr/>
          <p:nvPr/>
        </p:nvSpPr>
        <p:spPr>
          <a:xfrm>
            <a:off x="486851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19" name="Freeform 1418"/>
          <p:cNvSpPr/>
          <p:nvPr/>
        </p:nvSpPr>
        <p:spPr>
          <a:xfrm>
            <a:off x="4890322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0" name="Freeform 1419"/>
          <p:cNvSpPr/>
          <p:nvPr/>
        </p:nvSpPr>
        <p:spPr>
          <a:xfrm>
            <a:off x="491350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1" name="Freeform 1420"/>
          <p:cNvSpPr/>
          <p:nvPr/>
        </p:nvSpPr>
        <p:spPr>
          <a:xfrm>
            <a:off x="4933139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2" name="Freeform 1421"/>
          <p:cNvSpPr/>
          <p:nvPr/>
        </p:nvSpPr>
        <p:spPr>
          <a:xfrm>
            <a:off x="4955759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3" name="Freeform 1422"/>
          <p:cNvSpPr/>
          <p:nvPr/>
        </p:nvSpPr>
        <p:spPr>
          <a:xfrm>
            <a:off x="4977567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4" name="Freeform 1423"/>
          <p:cNvSpPr/>
          <p:nvPr/>
        </p:nvSpPr>
        <p:spPr>
          <a:xfrm>
            <a:off x="5000750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5" name="Freeform 1424"/>
          <p:cNvSpPr/>
          <p:nvPr/>
        </p:nvSpPr>
        <p:spPr>
          <a:xfrm>
            <a:off x="5020383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6" name="Freeform 1425"/>
          <p:cNvSpPr/>
          <p:nvPr/>
        </p:nvSpPr>
        <p:spPr>
          <a:xfrm>
            <a:off x="5042647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7" name="Freeform 1426"/>
          <p:cNvSpPr/>
          <p:nvPr/>
        </p:nvSpPr>
        <p:spPr>
          <a:xfrm>
            <a:off x="5064454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8" name="Freeform 1427"/>
          <p:cNvSpPr/>
          <p:nvPr/>
        </p:nvSpPr>
        <p:spPr>
          <a:xfrm>
            <a:off x="5087637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29" name="Freeform 1428"/>
          <p:cNvSpPr/>
          <p:nvPr/>
        </p:nvSpPr>
        <p:spPr>
          <a:xfrm>
            <a:off x="5109746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0" name="Freeform 1429"/>
          <p:cNvSpPr/>
          <p:nvPr/>
        </p:nvSpPr>
        <p:spPr>
          <a:xfrm>
            <a:off x="5131554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1" name="Freeform 1430"/>
          <p:cNvSpPr/>
          <p:nvPr/>
        </p:nvSpPr>
        <p:spPr>
          <a:xfrm>
            <a:off x="5154735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2" name="Freeform 1431"/>
          <p:cNvSpPr/>
          <p:nvPr/>
        </p:nvSpPr>
        <p:spPr>
          <a:xfrm>
            <a:off x="5174370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3" name="Freeform 1432"/>
          <p:cNvSpPr/>
          <p:nvPr/>
        </p:nvSpPr>
        <p:spPr>
          <a:xfrm>
            <a:off x="5196990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4" name="Freeform 1433"/>
          <p:cNvSpPr/>
          <p:nvPr/>
        </p:nvSpPr>
        <p:spPr>
          <a:xfrm>
            <a:off x="5218798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5" name="Freeform 1434"/>
          <p:cNvSpPr/>
          <p:nvPr/>
        </p:nvSpPr>
        <p:spPr>
          <a:xfrm>
            <a:off x="5241981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6" name="Freeform 1435"/>
          <p:cNvSpPr/>
          <p:nvPr/>
        </p:nvSpPr>
        <p:spPr>
          <a:xfrm>
            <a:off x="526161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7" name="Freeform 1436"/>
          <p:cNvSpPr/>
          <p:nvPr/>
        </p:nvSpPr>
        <p:spPr>
          <a:xfrm>
            <a:off x="5283877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8" name="Freeform 1437"/>
          <p:cNvSpPr/>
          <p:nvPr/>
        </p:nvSpPr>
        <p:spPr>
          <a:xfrm>
            <a:off x="5305685" y="437292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39" name="Freeform 1438"/>
          <p:cNvSpPr/>
          <p:nvPr/>
        </p:nvSpPr>
        <p:spPr>
          <a:xfrm>
            <a:off x="5352617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0" name="Freeform 1439"/>
          <p:cNvSpPr/>
          <p:nvPr/>
        </p:nvSpPr>
        <p:spPr>
          <a:xfrm>
            <a:off x="5374423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1" name="Freeform 1440"/>
          <p:cNvSpPr/>
          <p:nvPr/>
        </p:nvSpPr>
        <p:spPr>
          <a:xfrm>
            <a:off x="5397606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2" name="Freeform 1441"/>
          <p:cNvSpPr/>
          <p:nvPr/>
        </p:nvSpPr>
        <p:spPr>
          <a:xfrm>
            <a:off x="5417241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3" name="Freeform 1442"/>
          <p:cNvSpPr/>
          <p:nvPr/>
        </p:nvSpPr>
        <p:spPr>
          <a:xfrm>
            <a:off x="5439862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4" name="Freeform 1443"/>
          <p:cNvSpPr/>
          <p:nvPr/>
        </p:nvSpPr>
        <p:spPr>
          <a:xfrm>
            <a:off x="5461669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5" name="Freeform 1444"/>
          <p:cNvSpPr/>
          <p:nvPr/>
        </p:nvSpPr>
        <p:spPr>
          <a:xfrm>
            <a:off x="5484851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6" name="Freeform 1445"/>
          <p:cNvSpPr/>
          <p:nvPr/>
        </p:nvSpPr>
        <p:spPr>
          <a:xfrm>
            <a:off x="5504485" y="435968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FF000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7" name="Freeform 1446"/>
          <p:cNvSpPr/>
          <p:nvPr/>
        </p:nvSpPr>
        <p:spPr>
          <a:xfrm>
            <a:off x="5526747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8" name="Freeform 1447"/>
          <p:cNvSpPr/>
          <p:nvPr/>
        </p:nvSpPr>
        <p:spPr>
          <a:xfrm>
            <a:off x="5548555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49" name="Freeform 1448"/>
          <p:cNvSpPr/>
          <p:nvPr/>
        </p:nvSpPr>
        <p:spPr>
          <a:xfrm>
            <a:off x="5571738" y="43663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0" name="Freeform 1449"/>
          <p:cNvSpPr/>
          <p:nvPr/>
        </p:nvSpPr>
        <p:spPr>
          <a:xfrm>
            <a:off x="5593721" y="43685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1" name="Freeform 1450"/>
          <p:cNvSpPr/>
          <p:nvPr/>
        </p:nvSpPr>
        <p:spPr>
          <a:xfrm>
            <a:off x="5615529" y="43685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2" name="Freeform 1451"/>
          <p:cNvSpPr/>
          <p:nvPr/>
        </p:nvSpPr>
        <p:spPr>
          <a:xfrm>
            <a:off x="5638711" y="436850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3" name="Freeform 1452"/>
          <p:cNvSpPr/>
          <p:nvPr/>
        </p:nvSpPr>
        <p:spPr>
          <a:xfrm>
            <a:off x="5662461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4" name="Freeform 1453"/>
          <p:cNvSpPr/>
          <p:nvPr/>
        </p:nvSpPr>
        <p:spPr>
          <a:xfrm>
            <a:off x="5684267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5" name="Freeform 1454"/>
          <p:cNvSpPr/>
          <p:nvPr/>
        </p:nvSpPr>
        <p:spPr>
          <a:xfrm>
            <a:off x="5707451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6" name="Freeform 1455"/>
          <p:cNvSpPr/>
          <p:nvPr/>
        </p:nvSpPr>
        <p:spPr>
          <a:xfrm>
            <a:off x="5727085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7" name="Freeform 1456"/>
          <p:cNvSpPr/>
          <p:nvPr/>
        </p:nvSpPr>
        <p:spPr>
          <a:xfrm>
            <a:off x="5749706" y="43552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8" name="Freeform 1457"/>
          <p:cNvSpPr/>
          <p:nvPr/>
        </p:nvSpPr>
        <p:spPr>
          <a:xfrm>
            <a:off x="5771513" y="43552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59" name="Freeform 1458"/>
          <p:cNvSpPr/>
          <p:nvPr/>
        </p:nvSpPr>
        <p:spPr>
          <a:xfrm>
            <a:off x="5794695" y="43552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0" name="Freeform 1459"/>
          <p:cNvSpPr/>
          <p:nvPr/>
        </p:nvSpPr>
        <p:spPr>
          <a:xfrm>
            <a:off x="5814329" y="435526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1" name="Freeform 1460"/>
          <p:cNvSpPr/>
          <p:nvPr/>
        </p:nvSpPr>
        <p:spPr>
          <a:xfrm>
            <a:off x="5836591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2" name="Freeform 1461"/>
          <p:cNvSpPr/>
          <p:nvPr/>
        </p:nvSpPr>
        <p:spPr>
          <a:xfrm>
            <a:off x="5858399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3" name="Freeform 1462"/>
          <p:cNvSpPr/>
          <p:nvPr/>
        </p:nvSpPr>
        <p:spPr>
          <a:xfrm>
            <a:off x="5881582" y="4361886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4" name="Freeform 1463"/>
          <p:cNvSpPr/>
          <p:nvPr/>
        </p:nvSpPr>
        <p:spPr>
          <a:xfrm>
            <a:off x="5902889" y="435894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5" name="Freeform 1464"/>
          <p:cNvSpPr/>
          <p:nvPr/>
        </p:nvSpPr>
        <p:spPr>
          <a:xfrm>
            <a:off x="5925257" y="473437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6" name="Freeform 1465"/>
          <p:cNvSpPr/>
          <p:nvPr/>
        </p:nvSpPr>
        <p:spPr>
          <a:xfrm>
            <a:off x="5944891" y="473437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7" name="Freeform 1466"/>
          <p:cNvSpPr/>
          <p:nvPr/>
        </p:nvSpPr>
        <p:spPr>
          <a:xfrm>
            <a:off x="5967154" y="474099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8" name="Freeform 1467"/>
          <p:cNvSpPr/>
          <p:nvPr/>
        </p:nvSpPr>
        <p:spPr>
          <a:xfrm>
            <a:off x="5988962" y="474099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69" name="Freeform 1468"/>
          <p:cNvSpPr/>
          <p:nvPr/>
        </p:nvSpPr>
        <p:spPr>
          <a:xfrm>
            <a:off x="6012145" y="4740998"/>
            <a:ext cx="22620" cy="79471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chemeClr val="tx1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0" name="Freeform 1469"/>
          <p:cNvSpPr/>
          <p:nvPr/>
        </p:nvSpPr>
        <p:spPr>
          <a:xfrm>
            <a:off x="4530911" y="433820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1" name="Freeform 1470"/>
          <p:cNvSpPr/>
          <p:nvPr/>
        </p:nvSpPr>
        <p:spPr>
          <a:xfrm>
            <a:off x="4552406" y="434895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2" name="Freeform 1471"/>
          <p:cNvSpPr/>
          <p:nvPr/>
        </p:nvSpPr>
        <p:spPr>
          <a:xfrm>
            <a:off x="4574213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3" name="Freeform 1472"/>
          <p:cNvSpPr/>
          <p:nvPr/>
        </p:nvSpPr>
        <p:spPr>
          <a:xfrm>
            <a:off x="4597361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4" name="Freeform 1473"/>
          <p:cNvSpPr/>
          <p:nvPr/>
        </p:nvSpPr>
        <p:spPr>
          <a:xfrm>
            <a:off x="4690770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5" name="Freeform 1474"/>
          <p:cNvSpPr/>
          <p:nvPr/>
        </p:nvSpPr>
        <p:spPr>
          <a:xfrm>
            <a:off x="4713931" y="43588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6" name="Freeform 1475"/>
          <p:cNvSpPr/>
          <p:nvPr/>
        </p:nvSpPr>
        <p:spPr>
          <a:xfrm>
            <a:off x="4738015" y="4353979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7" name="Freeform 1476"/>
          <p:cNvSpPr/>
          <p:nvPr/>
        </p:nvSpPr>
        <p:spPr>
          <a:xfrm>
            <a:off x="3935650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8" name="Freeform 1477"/>
          <p:cNvSpPr/>
          <p:nvPr/>
        </p:nvSpPr>
        <p:spPr>
          <a:xfrm>
            <a:off x="5328459" y="4374483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79" name="Freeform 1478"/>
          <p:cNvSpPr/>
          <p:nvPr/>
        </p:nvSpPr>
        <p:spPr>
          <a:xfrm>
            <a:off x="1832326" y="432066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0" name="Freeform 1479"/>
          <p:cNvSpPr/>
          <p:nvPr/>
        </p:nvSpPr>
        <p:spPr>
          <a:xfrm>
            <a:off x="1855439" y="432066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1" name="Freeform 1480"/>
          <p:cNvSpPr/>
          <p:nvPr/>
        </p:nvSpPr>
        <p:spPr>
          <a:xfrm>
            <a:off x="1879241" y="43237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2" name="Freeform 1481"/>
          <p:cNvSpPr/>
          <p:nvPr/>
        </p:nvSpPr>
        <p:spPr>
          <a:xfrm>
            <a:off x="4619167" y="435653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3" name="Freeform 1482"/>
          <p:cNvSpPr/>
          <p:nvPr/>
        </p:nvSpPr>
        <p:spPr>
          <a:xfrm>
            <a:off x="4640974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4" name="Freeform 1483"/>
          <p:cNvSpPr/>
          <p:nvPr/>
        </p:nvSpPr>
        <p:spPr>
          <a:xfrm>
            <a:off x="4665913" y="4353451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5" name="Freeform 1484"/>
          <p:cNvSpPr/>
          <p:nvPr/>
        </p:nvSpPr>
        <p:spPr>
          <a:xfrm>
            <a:off x="3139502" y="433478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6" name="Freeform 1485"/>
          <p:cNvSpPr/>
          <p:nvPr/>
        </p:nvSpPr>
        <p:spPr>
          <a:xfrm>
            <a:off x="3163166" y="43369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7" name="Freeform 1486"/>
          <p:cNvSpPr/>
          <p:nvPr/>
        </p:nvSpPr>
        <p:spPr>
          <a:xfrm>
            <a:off x="3184973" y="4336950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8" name="Freeform 1487"/>
          <p:cNvSpPr/>
          <p:nvPr/>
        </p:nvSpPr>
        <p:spPr>
          <a:xfrm>
            <a:off x="3296494" y="4337215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89" name="Freeform 1488"/>
          <p:cNvSpPr/>
          <p:nvPr/>
        </p:nvSpPr>
        <p:spPr>
          <a:xfrm>
            <a:off x="3321005" y="433721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90" name="Freeform 1489"/>
          <p:cNvSpPr/>
          <p:nvPr/>
        </p:nvSpPr>
        <p:spPr>
          <a:xfrm>
            <a:off x="3274687" y="4340327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1491" name="Freeform 1490"/>
          <p:cNvSpPr/>
          <p:nvPr/>
        </p:nvSpPr>
        <p:spPr>
          <a:xfrm>
            <a:off x="3343218" y="4336473"/>
            <a:ext cx="21807" cy="454908"/>
          </a:xfrm>
          <a:custGeom>
            <a:avLst/>
            <a:gdLst>
              <a:gd name="connsiteX0" fmla="*/ 0 w 225631"/>
              <a:gd name="connsiteY0" fmla="*/ 1436931 h 1460681"/>
              <a:gd name="connsiteX1" fmla="*/ 95003 w 225631"/>
              <a:gd name="connsiteY1" fmla="*/ 16 h 1460681"/>
              <a:gd name="connsiteX2" fmla="*/ 225631 w 225631"/>
              <a:gd name="connsiteY2" fmla="*/ 1460681 h 14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631" h="1460681">
                <a:moveTo>
                  <a:pt x="0" y="1436931"/>
                </a:moveTo>
                <a:cubicBezTo>
                  <a:pt x="28699" y="716494"/>
                  <a:pt x="57398" y="-3942"/>
                  <a:pt x="95003" y="16"/>
                </a:cubicBezTo>
                <a:cubicBezTo>
                  <a:pt x="132608" y="3974"/>
                  <a:pt x="179119" y="732327"/>
                  <a:pt x="225631" y="1460681"/>
                </a:cubicBezTo>
              </a:path>
            </a:pathLst>
          </a:custGeom>
          <a:noFill/>
          <a:ln w="6350">
            <a:solidFill>
              <a:srgbClr val="00B0F0"/>
            </a:solidFill>
            <a:tailEnd type="none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1867"/>
          </a:p>
        </p:txBody>
      </p:sp>
      <p:sp>
        <p:nvSpPr>
          <p:cNvPr id="6" name="TextBox 5"/>
          <p:cNvSpPr txBox="1"/>
          <p:nvPr/>
        </p:nvSpPr>
        <p:spPr>
          <a:xfrm>
            <a:off x="33888" y="4740998"/>
            <a:ext cx="1531188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6 bottom at 0</a:t>
            </a:r>
          </a:p>
          <a:p>
            <a:pPr algn="ctr"/>
            <a:r>
              <a:rPr lang="en-US" sz="1333" dirty="0"/>
              <a:t>(no difference)</a:t>
            </a:r>
          </a:p>
        </p:txBody>
      </p:sp>
      <p:sp>
        <p:nvSpPr>
          <p:cNvPr id="1492" name="TextBox 1491"/>
          <p:cNvSpPr txBox="1"/>
          <p:nvPr/>
        </p:nvSpPr>
        <p:spPr>
          <a:xfrm>
            <a:off x="10981474" y="4866338"/>
            <a:ext cx="151035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5 top at 0</a:t>
            </a:r>
          </a:p>
          <a:p>
            <a:pPr algn="ctr"/>
            <a:r>
              <a:rPr lang="en-US" sz="1333" dirty="0"/>
              <a:t>(no difference)</a:t>
            </a:r>
          </a:p>
        </p:txBody>
      </p:sp>
      <p:sp>
        <p:nvSpPr>
          <p:cNvPr id="1493" name="TextBox 1492"/>
          <p:cNvSpPr txBox="1"/>
          <p:nvPr/>
        </p:nvSpPr>
        <p:spPr>
          <a:xfrm>
            <a:off x="2712036" y="4781605"/>
            <a:ext cx="11063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/>
              <a:t>-129 to -127</a:t>
            </a:r>
            <a:br>
              <a:rPr lang="en-US" sz="1333" dirty="0"/>
            </a:br>
            <a:r>
              <a:rPr lang="en-US" sz="1333" dirty="0"/>
              <a:t>at 0</a:t>
            </a:r>
          </a:p>
        </p:txBody>
      </p:sp>
      <p:sp>
        <p:nvSpPr>
          <p:cNvPr id="1494" name="TextBox 1493"/>
          <p:cNvSpPr txBox="1"/>
          <p:nvPr/>
        </p:nvSpPr>
        <p:spPr>
          <a:xfrm>
            <a:off x="8360029" y="4821552"/>
            <a:ext cx="1189749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/>
              <a:t>+127 to +129</a:t>
            </a:r>
            <a:br>
              <a:rPr lang="en-US" sz="1333" dirty="0"/>
            </a:br>
            <a:r>
              <a:rPr lang="en-US" sz="1333" dirty="0"/>
              <a:t>at 0</a:t>
            </a:r>
          </a:p>
        </p:txBody>
      </p:sp>
      <p:sp>
        <p:nvSpPr>
          <p:cNvPr id="1495" name="TextBox 1494"/>
          <p:cNvSpPr txBox="1"/>
          <p:nvPr/>
        </p:nvSpPr>
        <p:spPr>
          <a:xfrm>
            <a:off x="5685948" y="4796054"/>
            <a:ext cx="76976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/>
              <a:t>-5 to +5</a:t>
            </a:r>
            <a:br>
              <a:rPr lang="en-US" sz="1333" dirty="0"/>
            </a:br>
            <a:r>
              <a:rPr lang="en-US" sz="1333" dirty="0"/>
              <a:t>at 0</a:t>
            </a:r>
          </a:p>
        </p:txBody>
      </p:sp>
    </p:spTree>
    <p:extLst>
      <p:ext uri="{BB962C8B-B14F-4D97-AF65-F5344CB8AC3E}">
        <p14:creationId xmlns:p14="http://schemas.microsoft.com/office/powerpoint/2010/main" val="3380542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3"/>
          <p:cNvSpPr>
            <a:spLocks noGrp="1" noChangeArrowheads="1"/>
          </p:cNvSpPr>
          <p:nvPr>
            <p:ph type="title"/>
          </p:nvPr>
        </p:nvSpPr>
        <p:spPr/>
        <p:txBody>
          <a:bodyPr vert="horz" lIns="82307" tIns="45727" rIns="82307" bIns="45727" rtlCol="0" anchor="b" anchorCtr="0">
            <a:noAutofit/>
          </a:bodyPr>
          <a:lstStyle/>
          <a:p>
            <a:r>
              <a:rPr lang="en-US" sz="3600" smtClean="0"/>
              <a:t>Is spectrum available for wide channels? </a:t>
            </a:r>
            <a:br>
              <a:rPr lang="en-US" sz="3600" smtClean="0"/>
            </a:br>
            <a:r>
              <a:rPr lang="en-US" sz="2667" smtClean="0"/>
              <a:t>Not yet, but it is coming</a:t>
            </a:r>
            <a:endParaRPr lang="en-US" sz="2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45D0FD-48F1-4D72-80C5-FFB60B92A834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6959426" y="3022466"/>
            <a:ext cx="1410039" cy="161953"/>
            <a:chOff x="4856964" y="2229075"/>
            <a:chExt cx="1057529" cy="121465"/>
          </a:xfrm>
        </p:grpSpPr>
        <p:sp>
          <p:nvSpPr>
            <p:cNvPr id="141" name="Trapezoid 140"/>
            <p:cNvSpPr/>
            <p:nvPr/>
          </p:nvSpPr>
          <p:spPr bwMode="auto">
            <a:xfrm>
              <a:off x="4856964" y="2229075"/>
              <a:ext cx="352996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42" name="Trapezoid 141"/>
            <p:cNvSpPr/>
            <p:nvPr/>
          </p:nvSpPr>
          <p:spPr bwMode="auto">
            <a:xfrm>
              <a:off x="5209959" y="2229075"/>
              <a:ext cx="351537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>
              <a:off x="5561497" y="2229075"/>
              <a:ext cx="352996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256709" y="3022466"/>
            <a:ext cx="7602532" cy="161953"/>
            <a:chOff x="1329926" y="2229075"/>
            <a:chExt cx="5701899" cy="121465"/>
          </a:xfrm>
        </p:grpSpPr>
        <p:sp>
          <p:nvSpPr>
            <p:cNvPr id="146" name="Trapezoid 145"/>
            <p:cNvSpPr/>
            <p:nvPr/>
          </p:nvSpPr>
          <p:spPr bwMode="auto">
            <a:xfrm>
              <a:off x="1329926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>
              <a:off x="1682921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48" name="Trapezoid 147"/>
            <p:cNvSpPr/>
            <p:nvPr/>
          </p:nvSpPr>
          <p:spPr bwMode="auto">
            <a:xfrm>
              <a:off x="2035917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49" name="Trapezoid 148"/>
            <p:cNvSpPr/>
            <p:nvPr/>
          </p:nvSpPr>
          <p:spPr bwMode="auto">
            <a:xfrm>
              <a:off x="2388912" y="2229075"/>
              <a:ext cx="35153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0" name="Trapezoid 149"/>
            <p:cNvSpPr/>
            <p:nvPr/>
          </p:nvSpPr>
          <p:spPr bwMode="auto">
            <a:xfrm>
              <a:off x="4150973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1" name="Trapezoid 150"/>
            <p:cNvSpPr/>
            <p:nvPr/>
          </p:nvSpPr>
          <p:spPr bwMode="auto">
            <a:xfrm>
              <a:off x="4503968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2" name="Trapezoid 151"/>
            <p:cNvSpPr/>
            <p:nvPr/>
          </p:nvSpPr>
          <p:spPr bwMode="auto">
            <a:xfrm>
              <a:off x="6325834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3" name="Trapezoid 152"/>
            <p:cNvSpPr/>
            <p:nvPr/>
          </p:nvSpPr>
          <p:spPr bwMode="auto">
            <a:xfrm>
              <a:off x="6678829" y="2229075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sp>
        <p:nvSpPr>
          <p:cNvPr id="154" name="Trapezoid 153"/>
          <p:cNvSpPr/>
          <p:nvPr/>
        </p:nvSpPr>
        <p:spPr bwMode="auto">
          <a:xfrm>
            <a:off x="6959426" y="3362422"/>
            <a:ext cx="939377" cy="160495"/>
          </a:xfrm>
          <a:prstGeom prst="trapezoi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9" tIns="60955" rIns="121909" bIns="609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133" dirty="0">
              <a:latin typeface="+mj-lt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256709" y="3362422"/>
            <a:ext cx="7602532" cy="160495"/>
            <a:chOff x="1329926" y="2484042"/>
            <a:chExt cx="5701899" cy="120371"/>
          </a:xfrm>
        </p:grpSpPr>
        <p:sp>
          <p:nvSpPr>
            <p:cNvPr id="156" name="Trapezoid 155"/>
            <p:cNvSpPr/>
            <p:nvPr/>
          </p:nvSpPr>
          <p:spPr bwMode="auto">
            <a:xfrm>
              <a:off x="1329926" y="2484042"/>
              <a:ext cx="705991" cy="120371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7" name="Trapezoid 156"/>
            <p:cNvSpPr/>
            <p:nvPr/>
          </p:nvSpPr>
          <p:spPr bwMode="auto">
            <a:xfrm>
              <a:off x="2035917" y="2484042"/>
              <a:ext cx="704533" cy="120371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8" name="Trapezoid 157"/>
            <p:cNvSpPr/>
            <p:nvPr/>
          </p:nvSpPr>
          <p:spPr bwMode="auto">
            <a:xfrm>
              <a:off x="4150973" y="2484042"/>
              <a:ext cx="705991" cy="120371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59" name="Trapezoid 158"/>
            <p:cNvSpPr/>
            <p:nvPr/>
          </p:nvSpPr>
          <p:spPr bwMode="auto">
            <a:xfrm>
              <a:off x="6325834" y="2484042"/>
              <a:ext cx="705991" cy="120371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sp>
        <p:nvSpPr>
          <p:cNvPr id="160" name="TextBox 266"/>
          <p:cNvSpPr txBox="1">
            <a:spLocks noChangeArrowheads="1"/>
          </p:cNvSpPr>
          <p:nvPr/>
        </p:nvSpPr>
        <p:spPr bwMode="auto">
          <a:xfrm>
            <a:off x="940025" y="3029711"/>
            <a:ext cx="1239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dirty="0">
                <a:latin typeface="+mj-lt"/>
              </a:rPr>
              <a:t>40 MHz</a:t>
            </a:r>
          </a:p>
        </p:txBody>
      </p:sp>
      <p:sp>
        <p:nvSpPr>
          <p:cNvPr id="161" name="TextBox 266"/>
          <p:cNvSpPr txBox="1">
            <a:spLocks noChangeArrowheads="1"/>
          </p:cNvSpPr>
          <p:nvPr/>
        </p:nvSpPr>
        <p:spPr bwMode="auto">
          <a:xfrm>
            <a:off x="940025" y="3361591"/>
            <a:ext cx="1239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dirty="0">
                <a:latin typeface="+mj-lt"/>
              </a:rPr>
              <a:t>80 MHz</a:t>
            </a:r>
          </a:p>
        </p:txBody>
      </p:sp>
      <p:sp>
        <p:nvSpPr>
          <p:cNvPr id="162" name="TextBox 266"/>
          <p:cNvSpPr txBox="1">
            <a:spLocks noChangeArrowheads="1"/>
          </p:cNvSpPr>
          <p:nvPr/>
        </p:nvSpPr>
        <p:spPr bwMode="auto">
          <a:xfrm>
            <a:off x="756405" y="3731451"/>
            <a:ext cx="1422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dirty="0">
                <a:latin typeface="+mj-lt"/>
              </a:rPr>
              <a:t>160 MHz</a:t>
            </a:r>
          </a:p>
        </p:txBody>
      </p:sp>
      <p:sp>
        <p:nvSpPr>
          <p:cNvPr id="163" name="Trapezoid 162"/>
          <p:cNvSpPr/>
          <p:nvPr/>
        </p:nvSpPr>
        <p:spPr bwMode="auto">
          <a:xfrm>
            <a:off x="2256705" y="3731559"/>
            <a:ext cx="1880699" cy="160495"/>
          </a:xfrm>
          <a:prstGeom prst="trapezoi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9" tIns="60955" rIns="121909" bIns="609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133" dirty="0">
              <a:latin typeface="+mj-lt"/>
            </a:endParaRPr>
          </a:p>
        </p:txBody>
      </p:sp>
      <p:sp>
        <p:nvSpPr>
          <p:cNvPr id="164" name="Trapezoid 163"/>
          <p:cNvSpPr/>
          <p:nvPr/>
        </p:nvSpPr>
        <p:spPr bwMode="auto">
          <a:xfrm>
            <a:off x="6018101" y="3731559"/>
            <a:ext cx="1880699" cy="160495"/>
          </a:xfrm>
          <a:prstGeom prst="trapezoi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9" tIns="60955" rIns="121909" bIns="609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133" dirty="0">
              <a:latin typeface="+mj-lt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4137408" y="3362422"/>
            <a:ext cx="6661209" cy="160495"/>
            <a:chOff x="2740450" y="2484042"/>
            <a:chExt cx="4995907" cy="120371"/>
          </a:xfrm>
          <a:solidFill>
            <a:srgbClr val="00B0F0"/>
          </a:solidFill>
        </p:grpSpPr>
        <p:grpSp>
          <p:nvGrpSpPr>
            <p:cNvPr id="166" name="Group 165"/>
            <p:cNvGrpSpPr/>
            <p:nvPr/>
          </p:nvGrpSpPr>
          <p:grpSpPr>
            <a:xfrm>
              <a:off x="2740450" y="2484042"/>
              <a:ext cx="3527038" cy="120371"/>
              <a:chOff x="2740450" y="2484042"/>
              <a:chExt cx="3527038" cy="120371"/>
            </a:xfrm>
            <a:grpFill/>
          </p:grpSpPr>
          <p:sp>
            <p:nvSpPr>
              <p:cNvPr id="168" name="Trapezoid 167"/>
              <p:cNvSpPr/>
              <p:nvPr/>
            </p:nvSpPr>
            <p:spPr bwMode="auto">
              <a:xfrm>
                <a:off x="5561497" y="2484042"/>
                <a:ext cx="705991" cy="120371"/>
              </a:xfrm>
              <a:prstGeom prst="trapezoid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69" name="Trapezoid 168"/>
              <p:cNvSpPr/>
              <p:nvPr/>
            </p:nvSpPr>
            <p:spPr bwMode="auto">
              <a:xfrm>
                <a:off x="2740450" y="2484042"/>
                <a:ext cx="705991" cy="120371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70" name="Trapezoid 169"/>
              <p:cNvSpPr/>
              <p:nvPr/>
            </p:nvSpPr>
            <p:spPr bwMode="auto">
              <a:xfrm>
                <a:off x="3446441" y="2484042"/>
                <a:ext cx="704532" cy="120371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</p:grpSp>
        <p:sp>
          <p:nvSpPr>
            <p:cNvPr id="167" name="Trapezoid 166"/>
            <p:cNvSpPr/>
            <p:nvPr/>
          </p:nvSpPr>
          <p:spPr bwMode="auto">
            <a:xfrm>
              <a:off x="7031825" y="2484042"/>
              <a:ext cx="704532" cy="120371"/>
            </a:xfrm>
            <a:prstGeom prst="trapezoid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37408" y="3731559"/>
            <a:ext cx="6661209" cy="160495"/>
            <a:chOff x="2740450" y="2760895"/>
            <a:chExt cx="4995907" cy="120371"/>
          </a:xfrm>
        </p:grpSpPr>
        <p:sp>
          <p:nvSpPr>
            <p:cNvPr id="172" name="Trapezoid 171"/>
            <p:cNvSpPr/>
            <p:nvPr/>
          </p:nvSpPr>
          <p:spPr bwMode="auto">
            <a:xfrm>
              <a:off x="2740450" y="2760895"/>
              <a:ext cx="1410523" cy="120371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73" name="Trapezoid 172"/>
            <p:cNvSpPr/>
            <p:nvPr/>
          </p:nvSpPr>
          <p:spPr bwMode="auto">
            <a:xfrm>
              <a:off x="6325834" y="2760895"/>
              <a:ext cx="1410523" cy="120371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37408" y="3022466"/>
            <a:ext cx="6661209" cy="161953"/>
            <a:chOff x="2740450" y="2229075"/>
            <a:chExt cx="4995907" cy="121465"/>
          </a:xfrm>
        </p:grpSpPr>
        <p:grpSp>
          <p:nvGrpSpPr>
            <p:cNvPr id="175" name="Group 174"/>
            <p:cNvGrpSpPr/>
            <p:nvPr/>
          </p:nvGrpSpPr>
          <p:grpSpPr>
            <a:xfrm>
              <a:off x="2740450" y="2229075"/>
              <a:ext cx="3527038" cy="121465"/>
              <a:chOff x="2740450" y="2229075"/>
              <a:chExt cx="3527038" cy="121465"/>
            </a:xfrm>
            <a:solidFill>
              <a:srgbClr val="00B0F0"/>
            </a:solidFill>
          </p:grpSpPr>
          <p:sp>
            <p:nvSpPr>
              <p:cNvPr id="178" name="Trapezoid 177"/>
              <p:cNvSpPr/>
              <p:nvPr/>
            </p:nvSpPr>
            <p:spPr bwMode="auto">
              <a:xfrm>
                <a:off x="5914492" y="2229075"/>
                <a:ext cx="352996" cy="121465"/>
              </a:xfrm>
              <a:prstGeom prst="trapezoid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79" name="Trapezoid 178"/>
              <p:cNvSpPr/>
              <p:nvPr/>
            </p:nvSpPr>
            <p:spPr bwMode="auto">
              <a:xfrm>
                <a:off x="2740450" y="2229075"/>
                <a:ext cx="352996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80" name="Trapezoid 179"/>
              <p:cNvSpPr/>
              <p:nvPr/>
            </p:nvSpPr>
            <p:spPr bwMode="auto">
              <a:xfrm>
                <a:off x="3093445" y="2229075"/>
                <a:ext cx="352996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81" name="Trapezoid 180"/>
              <p:cNvSpPr/>
              <p:nvPr/>
            </p:nvSpPr>
            <p:spPr bwMode="auto">
              <a:xfrm>
                <a:off x="3446441" y="2229075"/>
                <a:ext cx="352996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82" name="Trapezoid 181"/>
              <p:cNvSpPr/>
              <p:nvPr/>
            </p:nvSpPr>
            <p:spPr bwMode="auto">
              <a:xfrm>
                <a:off x="3799436" y="2229075"/>
                <a:ext cx="351536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</p:grpSp>
        <p:sp>
          <p:nvSpPr>
            <p:cNvPr id="176" name="Trapezoid 175"/>
            <p:cNvSpPr/>
            <p:nvPr/>
          </p:nvSpPr>
          <p:spPr bwMode="auto">
            <a:xfrm>
              <a:off x="7031825" y="2229075"/>
              <a:ext cx="351536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77" name="Trapezoid 176"/>
            <p:cNvSpPr/>
            <p:nvPr/>
          </p:nvSpPr>
          <p:spPr bwMode="auto">
            <a:xfrm>
              <a:off x="7383361" y="2229075"/>
              <a:ext cx="352996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137405" y="2683970"/>
            <a:ext cx="6896540" cy="161953"/>
            <a:chOff x="2740450" y="1975203"/>
            <a:chExt cx="5172405" cy="121465"/>
          </a:xfrm>
        </p:grpSpPr>
        <p:grpSp>
          <p:nvGrpSpPr>
            <p:cNvPr id="184" name="Group 183"/>
            <p:cNvGrpSpPr/>
            <p:nvPr/>
          </p:nvGrpSpPr>
          <p:grpSpPr>
            <a:xfrm>
              <a:off x="2740450" y="1975203"/>
              <a:ext cx="3527037" cy="121465"/>
              <a:chOff x="2740450" y="1975203"/>
              <a:chExt cx="3527037" cy="121465"/>
            </a:xfrm>
            <a:solidFill>
              <a:srgbClr val="00B0F0"/>
            </a:solidFill>
          </p:grpSpPr>
          <p:sp>
            <p:nvSpPr>
              <p:cNvPr id="189" name="Trapezoid 188"/>
              <p:cNvSpPr/>
              <p:nvPr/>
            </p:nvSpPr>
            <p:spPr bwMode="auto">
              <a:xfrm>
                <a:off x="6090989" y="1975203"/>
                <a:ext cx="176498" cy="121465"/>
              </a:xfrm>
              <a:prstGeom prst="trapezoid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90" name="Trapezoid 189"/>
              <p:cNvSpPr/>
              <p:nvPr/>
            </p:nvSpPr>
            <p:spPr bwMode="auto">
              <a:xfrm>
                <a:off x="2740450" y="1975203"/>
                <a:ext cx="176497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1" name="Trapezoid 190"/>
              <p:cNvSpPr/>
              <p:nvPr/>
            </p:nvSpPr>
            <p:spPr bwMode="auto">
              <a:xfrm>
                <a:off x="2916947" y="1975203"/>
                <a:ext cx="176498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2" name="Trapezoid 191"/>
              <p:cNvSpPr/>
              <p:nvPr/>
            </p:nvSpPr>
            <p:spPr bwMode="auto">
              <a:xfrm>
                <a:off x="3093445" y="1975203"/>
                <a:ext cx="176497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3" name="Trapezoid 192"/>
              <p:cNvSpPr/>
              <p:nvPr/>
            </p:nvSpPr>
            <p:spPr bwMode="auto">
              <a:xfrm>
                <a:off x="3269943" y="1975203"/>
                <a:ext cx="176498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4" name="Trapezoid 193"/>
              <p:cNvSpPr/>
              <p:nvPr/>
            </p:nvSpPr>
            <p:spPr bwMode="auto">
              <a:xfrm>
                <a:off x="3446441" y="1975203"/>
                <a:ext cx="176497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5" name="Trapezoid 194"/>
              <p:cNvSpPr/>
              <p:nvPr/>
            </p:nvSpPr>
            <p:spPr bwMode="auto">
              <a:xfrm>
                <a:off x="3622938" y="1975203"/>
                <a:ext cx="176498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  <p:sp>
            <p:nvSpPr>
              <p:cNvPr id="196" name="Trapezoid 195"/>
              <p:cNvSpPr/>
              <p:nvPr/>
            </p:nvSpPr>
            <p:spPr bwMode="auto">
              <a:xfrm>
                <a:off x="3799436" y="1975203"/>
                <a:ext cx="176497" cy="121465"/>
              </a:xfrm>
              <a:prstGeom prst="trapezoid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133" dirty="0">
                  <a:latin typeface="+mj-lt"/>
                </a:endParaRPr>
              </a:p>
            </p:txBody>
          </p:sp>
        </p:grpSp>
        <p:sp>
          <p:nvSpPr>
            <p:cNvPr id="185" name="Trapezoid 184"/>
            <p:cNvSpPr/>
            <p:nvPr/>
          </p:nvSpPr>
          <p:spPr bwMode="auto">
            <a:xfrm>
              <a:off x="7206864" y="1975203"/>
              <a:ext cx="176497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86" name="Trapezoid 185"/>
            <p:cNvSpPr/>
            <p:nvPr/>
          </p:nvSpPr>
          <p:spPr bwMode="auto">
            <a:xfrm>
              <a:off x="7383361" y="1975203"/>
              <a:ext cx="176498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87" name="Trapezoid 186"/>
            <p:cNvSpPr/>
            <p:nvPr/>
          </p:nvSpPr>
          <p:spPr bwMode="auto">
            <a:xfrm>
              <a:off x="7559860" y="1975203"/>
              <a:ext cx="176497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88" name="Trapezoid 187"/>
            <p:cNvSpPr/>
            <p:nvPr/>
          </p:nvSpPr>
          <p:spPr bwMode="auto">
            <a:xfrm>
              <a:off x="7736357" y="1975203"/>
              <a:ext cx="176498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940026" y="2678647"/>
            <a:ext cx="9152597" cy="246222"/>
            <a:chOff x="342416" y="1971210"/>
            <a:chExt cx="6864448" cy="184666"/>
          </a:xfrm>
        </p:grpSpPr>
        <p:sp>
          <p:nvSpPr>
            <p:cNvPr id="198" name="Trapezoid 197"/>
            <p:cNvSpPr/>
            <p:nvPr/>
          </p:nvSpPr>
          <p:spPr bwMode="auto">
            <a:xfrm>
              <a:off x="4150973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199" name="Trapezoid 198"/>
            <p:cNvSpPr/>
            <p:nvPr/>
          </p:nvSpPr>
          <p:spPr bwMode="auto">
            <a:xfrm>
              <a:off x="4327471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0" name="Trapezoid 199"/>
            <p:cNvSpPr/>
            <p:nvPr/>
          </p:nvSpPr>
          <p:spPr bwMode="auto">
            <a:xfrm>
              <a:off x="4503968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1" name="Trapezoid 200"/>
            <p:cNvSpPr/>
            <p:nvPr/>
          </p:nvSpPr>
          <p:spPr bwMode="auto">
            <a:xfrm>
              <a:off x="4680466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2" name="Trapezoid 201"/>
            <p:cNvSpPr/>
            <p:nvPr/>
          </p:nvSpPr>
          <p:spPr bwMode="auto">
            <a:xfrm>
              <a:off x="5737994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3" name="Trapezoid 202"/>
            <p:cNvSpPr/>
            <p:nvPr/>
          </p:nvSpPr>
          <p:spPr bwMode="auto">
            <a:xfrm>
              <a:off x="5914492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4" name="Trapezoid 203"/>
            <p:cNvSpPr/>
            <p:nvPr/>
          </p:nvSpPr>
          <p:spPr bwMode="auto">
            <a:xfrm>
              <a:off x="3975934" y="1975203"/>
              <a:ext cx="175039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5" name="Trapezoid 204"/>
            <p:cNvSpPr/>
            <p:nvPr/>
          </p:nvSpPr>
          <p:spPr bwMode="auto">
            <a:xfrm>
              <a:off x="4856964" y="1975203"/>
              <a:ext cx="176498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6" name="Trapezoid 205"/>
            <p:cNvSpPr/>
            <p:nvPr/>
          </p:nvSpPr>
          <p:spPr bwMode="auto">
            <a:xfrm>
              <a:off x="5033462" y="1975203"/>
              <a:ext cx="176497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7" name="Trapezoid 206"/>
            <p:cNvSpPr/>
            <p:nvPr/>
          </p:nvSpPr>
          <p:spPr bwMode="auto">
            <a:xfrm>
              <a:off x="5209959" y="1975203"/>
              <a:ext cx="176498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8" name="Trapezoid 207"/>
            <p:cNvSpPr/>
            <p:nvPr/>
          </p:nvSpPr>
          <p:spPr bwMode="auto">
            <a:xfrm>
              <a:off x="5386457" y="1975203"/>
              <a:ext cx="175039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09" name="Trapezoid 208"/>
            <p:cNvSpPr/>
            <p:nvPr/>
          </p:nvSpPr>
          <p:spPr bwMode="auto">
            <a:xfrm>
              <a:off x="5561497" y="1975203"/>
              <a:ext cx="176497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10" name="Trapezoid 209"/>
            <p:cNvSpPr/>
            <p:nvPr/>
          </p:nvSpPr>
          <p:spPr bwMode="auto">
            <a:xfrm>
              <a:off x="1329926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1" name="Trapezoid 210"/>
            <p:cNvSpPr/>
            <p:nvPr/>
          </p:nvSpPr>
          <p:spPr bwMode="auto">
            <a:xfrm>
              <a:off x="1506424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2" name="Trapezoid 211"/>
            <p:cNvSpPr/>
            <p:nvPr/>
          </p:nvSpPr>
          <p:spPr bwMode="auto">
            <a:xfrm>
              <a:off x="1682921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3" name="Trapezoid 212"/>
            <p:cNvSpPr/>
            <p:nvPr/>
          </p:nvSpPr>
          <p:spPr bwMode="auto">
            <a:xfrm>
              <a:off x="1859420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4" name="Trapezoid 213"/>
            <p:cNvSpPr/>
            <p:nvPr/>
          </p:nvSpPr>
          <p:spPr bwMode="auto">
            <a:xfrm>
              <a:off x="2035917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5" name="Trapezoid 214"/>
            <p:cNvSpPr/>
            <p:nvPr/>
          </p:nvSpPr>
          <p:spPr bwMode="auto">
            <a:xfrm>
              <a:off x="2212415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6" name="Trapezoid 215"/>
            <p:cNvSpPr/>
            <p:nvPr/>
          </p:nvSpPr>
          <p:spPr bwMode="auto">
            <a:xfrm>
              <a:off x="2388912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7" name="Trapezoid 216"/>
            <p:cNvSpPr/>
            <p:nvPr/>
          </p:nvSpPr>
          <p:spPr bwMode="auto">
            <a:xfrm>
              <a:off x="2565411" y="1975203"/>
              <a:ext cx="175039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8" name="Trapezoid 217"/>
            <p:cNvSpPr/>
            <p:nvPr/>
          </p:nvSpPr>
          <p:spPr bwMode="auto">
            <a:xfrm>
              <a:off x="6325834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19" name="Trapezoid 218"/>
            <p:cNvSpPr/>
            <p:nvPr/>
          </p:nvSpPr>
          <p:spPr bwMode="auto">
            <a:xfrm>
              <a:off x="6502331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20" name="Trapezoid 219"/>
            <p:cNvSpPr/>
            <p:nvPr/>
          </p:nvSpPr>
          <p:spPr bwMode="auto">
            <a:xfrm>
              <a:off x="6678829" y="1975203"/>
              <a:ext cx="176497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21" name="Trapezoid 220"/>
            <p:cNvSpPr/>
            <p:nvPr/>
          </p:nvSpPr>
          <p:spPr bwMode="auto">
            <a:xfrm>
              <a:off x="6855327" y="1975203"/>
              <a:ext cx="176498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22" name="TextBox 265"/>
            <p:cNvSpPr txBox="1">
              <a:spLocks noChangeArrowheads="1"/>
            </p:cNvSpPr>
            <p:nvPr/>
          </p:nvSpPr>
          <p:spPr bwMode="auto">
            <a:xfrm>
              <a:off x="342416" y="1971210"/>
              <a:ext cx="9294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sz="1600" dirty="0">
                  <a:latin typeface="+mj-lt"/>
                </a:rPr>
                <a:t>20 MHz</a:t>
              </a:r>
            </a:p>
          </p:txBody>
        </p:sp>
        <p:sp>
          <p:nvSpPr>
            <p:cNvPr id="223" name="Trapezoid 222"/>
            <p:cNvSpPr/>
            <p:nvPr/>
          </p:nvSpPr>
          <p:spPr bwMode="auto">
            <a:xfrm>
              <a:off x="7031825" y="1975203"/>
              <a:ext cx="175039" cy="121465"/>
            </a:xfrm>
            <a:prstGeom prst="trapezoid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0102029" y="2256587"/>
            <a:ext cx="1480374" cy="2491035"/>
            <a:chOff x="7213917" y="1654668"/>
            <a:chExt cx="1110280" cy="1868276"/>
          </a:xfrm>
        </p:grpSpPr>
        <p:sp>
          <p:nvSpPr>
            <p:cNvPr id="225" name="TextBox 232"/>
            <p:cNvSpPr txBox="1">
              <a:spLocks noChangeArrowheads="1"/>
            </p:cNvSpPr>
            <p:nvPr/>
          </p:nvSpPr>
          <p:spPr bwMode="auto">
            <a:xfrm rot="10800000">
              <a:off x="7213917" y="1654668"/>
              <a:ext cx="153841" cy="2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48768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333">
                  <a:latin typeface="+mj-lt"/>
                </a:rPr>
                <a:t>169</a:t>
              </a:r>
              <a:endParaRPr lang="en-US" sz="1333" baseline="30000">
                <a:latin typeface="+mj-lt"/>
              </a:endParaRPr>
            </a:p>
          </p:txBody>
        </p:sp>
        <p:sp>
          <p:nvSpPr>
            <p:cNvPr id="226" name="TextBox 232"/>
            <p:cNvSpPr txBox="1">
              <a:spLocks noChangeArrowheads="1"/>
            </p:cNvSpPr>
            <p:nvPr/>
          </p:nvSpPr>
          <p:spPr bwMode="auto">
            <a:xfrm rot="10800000">
              <a:off x="7390225" y="1654668"/>
              <a:ext cx="153841" cy="2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48768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333">
                  <a:latin typeface="+mj-lt"/>
                </a:rPr>
                <a:t>173</a:t>
              </a:r>
              <a:endParaRPr lang="en-US" sz="1333" baseline="30000">
                <a:latin typeface="+mj-lt"/>
              </a:endParaRPr>
            </a:p>
          </p:txBody>
        </p:sp>
        <p:sp>
          <p:nvSpPr>
            <p:cNvPr id="227" name="TextBox 232"/>
            <p:cNvSpPr txBox="1">
              <a:spLocks noChangeArrowheads="1"/>
            </p:cNvSpPr>
            <p:nvPr/>
          </p:nvSpPr>
          <p:spPr bwMode="auto">
            <a:xfrm rot="10800000">
              <a:off x="7576327" y="1654668"/>
              <a:ext cx="153841" cy="2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48768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333">
                  <a:latin typeface="+mj-lt"/>
                </a:rPr>
                <a:t>177</a:t>
              </a:r>
              <a:endParaRPr lang="en-US" sz="1333" baseline="30000">
                <a:latin typeface="+mj-lt"/>
              </a:endParaRPr>
            </a:p>
          </p:txBody>
        </p:sp>
        <p:sp>
          <p:nvSpPr>
            <p:cNvPr id="228" name="TextBox 232"/>
            <p:cNvSpPr txBox="1">
              <a:spLocks noChangeArrowheads="1"/>
            </p:cNvSpPr>
            <p:nvPr/>
          </p:nvSpPr>
          <p:spPr bwMode="auto">
            <a:xfrm rot="10800000">
              <a:off x="7742840" y="1654668"/>
              <a:ext cx="153841" cy="2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48768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333">
                  <a:latin typeface="+mj-lt"/>
                </a:rPr>
                <a:t>181</a:t>
              </a:r>
              <a:endParaRPr lang="en-US" sz="1333" baseline="30000">
                <a:latin typeface="+mj-lt"/>
              </a:endParaRPr>
            </a:p>
          </p:txBody>
        </p:sp>
        <p:cxnSp>
          <p:nvCxnSpPr>
            <p:cNvPr id="229" name="Straight Connector 129"/>
            <p:cNvCxnSpPr>
              <a:cxnSpLocks noChangeShapeType="1"/>
            </p:cNvCxnSpPr>
            <p:nvPr/>
          </p:nvCxnSpPr>
          <p:spPr bwMode="auto">
            <a:xfrm flipH="1" flipV="1">
              <a:off x="7971582" y="1971210"/>
              <a:ext cx="16541" cy="119020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0" name="TextBox 266"/>
            <p:cNvSpPr txBox="1">
              <a:spLocks noChangeArrowheads="1"/>
            </p:cNvSpPr>
            <p:nvPr/>
          </p:nvSpPr>
          <p:spPr bwMode="auto">
            <a:xfrm>
              <a:off x="7619664" y="3153612"/>
              <a:ext cx="7045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j-lt"/>
                </a:rPr>
                <a:t>5925</a:t>
              </a:r>
            </a:p>
            <a:p>
              <a:pPr algn="ctr">
                <a:defRPr/>
              </a:pPr>
              <a:r>
                <a:rPr lang="en-US" sz="1600" dirty="0">
                  <a:latin typeface="+mj-lt"/>
                </a:rPr>
                <a:t>MHz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69697" y="4750308"/>
            <a:ext cx="1680375" cy="420564"/>
            <a:chOff x="64667" y="3524958"/>
            <a:chExt cx="1260281" cy="315422"/>
          </a:xfrm>
        </p:grpSpPr>
        <p:sp>
          <p:nvSpPr>
            <p:cNvPr id="232" name="Trapezoid 231"/>
            <p:cNvSpPr/>
            <p:nvPr/>
          </p:nvSpPr>
          <p:spPr bwMode="auto">
            <a:xfrm>
              <a:off x="64667" y="3640696"/>
              <a:ext cx="352996" cy="121465"/>
            </a:xfrm>
            <a:prstGeom prst="trapezoi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33" name="TextBox 265"/>
            <p:cNvSpPr txBox="1">
              <a:spLocks noChangeArrowheads="1"/>
            </p:cNvSpPr>
            <p:nvPr/>
          </p:nvSpPr>
          <p:spPr bwMode="auto">
            <a:xfrm>
              <a:off x="434354" y="3524958"/>
              <a:ext cx="890594" cy="31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133" dirty="0">
                  <a:latin typeface="+mj-lt"/>
                </a:rPr>
                <a:t> </a:t>
              </a:r>
              <a:r>
                <a:rPr lang="en-US" sz="1867" dirty="0">
                  <a:latin typeface="+mj-lt"/>
                </a:rPr>
                <a:t>Available</a:t>
              </a:r>
              <a:endParaRPr lang="en-US" sz="2133" dirty="0">
                <a:latin typeface="+mj-lt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322013" y="4748632"/>
            <a:ext cx="3807903" cy="379656"/>
            <a:chOff x="1378904" y="3523700"/>
            <a:chExt cx="2855927" cy="284742"/>
          </a:xfrm>
        </p:grpSpPr>
        <p:sp>
          <p:nvSpPr>
            <p:cNvPr id="235" name="Trapezoid 234"/>
            <p:cNvSpPr/>
            <p:nvPr/>
          </p:nvSpPr>
          <p:spPr bwMode="auto">
            <a:xfrm>
              <a:off x="1378904" y="3636318"/>
              <a:ext cx="352996" cy="121465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36" name="TextBox 265"/>
            <p:cNvSpPr txBox="1">
              <a:spLocks noChangeArrowheads="1"/>
            </p:cNvSpPr>
            <p:nvPr/>
          </p:nvSpPr>
          <p:spPr bwMode="auto">
            <a:xfrm>
              <a:off x="1754819" y="3523700"/>
              <a:ext cx="248001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67" dirty="0">
                  <a:latin typeface="+mj-lt"/>
                </a:rPr>
                <a:t>Radar affected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890881" y="4747626"/>
            <a:ext cx="2462984" cy="666978"/>
            <a:chOff x="4055558" y="3522944"/>
            <a:chExt cx="1847238" cy="500233"/>
          </a:xfrm>
        </p:grpSpPr>
        <p:sp>
          <p:nvSpPr>
            <p:cNvPr id="238" name="Trapezoid 237"/>
            <p:cNvSpPr/>
            <p:nvPr/>
          </p:nvSpPr>
          <p:spPr bwMode="auto">
            <a:xfrm>
              <a:off x="4055558" y="3636319"/>
              <a:ext cx="352996" cy="121465"/>
            </a:xfrm>
            <a:prstGeom prst="trapezoid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133" dirty="0">
                <a:latin typeface="+mj-lt"/>
              </a:endParaRPr>
            </a:p>
          </p:txBody>
        </p:sp>
        <p:sp>
          <p:nvSpPr>
            <p:cNvPr id="239" name="TextBox 265"/>
            <p:cNvSpPr txBox="1">
              <a:spLocks noChangeArrowheads="1"/>
            </p:cNvSpPr>
            <p:nvPr/>
          </p:nvSpPr>
          <p:spPr bwMode="auto">
            <a:xfrm>
              <a:off x="4405637" y="3522944"/>
              <a:ext cx="1497159" cy="5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67" dirty="0">
                  <a:latin typeface="+mj-lt"/>
                </a:rPr>
                <a:t>To become available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940024" y="2256587"/>
            <a:ext cx="9467669" cy="2491034"/>
            <a:chOff x="342415" y="1654668"/>
            <a:chExt cx="7100752" cy="1868276"/>
          </a:xfrm>
        </p:grpSpPr>
        <p:sp>
          <p:nvSpPr>
            <p:cNvPr id="241" name="TextBox 266"/>
            <p:cNvSpPr txBox="1">
              <a:spLocks noChangeArrowheads="1"/>
            </p:cNvSpPr>
            <p:nvPr/>
          </p:nvSpPr>
          <p:spPr bwMode="auto">
            <a:xfrm>
              <a:off x="6737176" y="3153612"/>
              <a:ext cx="7059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j-lt"/>
                </a:rPr>
                <a:t>5825</a:t>
              </a:r>
            </a:p>
            <a:p>
              <a:pPr algn="ctr">
                <a:defRPr/>
              </a:pPr>
              <a:r>
                <a:rPr lang="en-US" sz="1600" dirty="0">
                  <a:latin typeface="+mj-lt"/>
                </a:rPr>
                <a:t>MHz</a:t>
              </a:r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342415" y="1654668"/>
              <a:ext cx="6849034" cy="1868276"/>
              <a:chOff x="342415" y="1654668"/>
              <a:chExt cx="6849034" cy="1868276"/>
            </a:xfrm>
          </p:grpSpPr>
          <p:sp>
            <p:nvSpPr>
              <p:cNvPr id="243" name="TextBox 220"/>
              <p:cNvSpPr txBox="1">
                <a:spLocks noChangeArrowheads="1"/>
              </p:cNvSpPr>
              <p:nvPr/>
            </p:nvSpPr>
            <p:spPr bwMode="auto">
              <a:xfrm rot="10800000">
                <a:off x="6097299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144</a:t>
                </a:r>
              </a:p>
            </p:txBody>
          </p:sp>
          <p:sp>
            <p:nvSpPr>
              <p:cNvPr id="244" name="TextBox 221"/>
              <p:cNvSpPr txBox="1">
                <a:spLocks noChangeArrowheads="1"/>
              </p:cNvSpPr>
              <p:nvPr/>
            </p:nvSpPr>
            <p:spPr bwMode="auto">
              <a:xfrm rot="10800000">
                <a:off x="5920990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140</a:t>
                </a:r>
              </a:p>
            </p:txBody>
          </p:sp>
          <p:sp>
            <p:nvSpPr>
              <p:cNvPr id="245" name="TextBox 222"/>
              <p:cNvSpPr txBox="1">
                <a:spLocks noChangeArrowheads="1"/>
              </p:cNvSpPr>
              <p:nvPr/>
            </p:nvSpPr>
            <p:spPr bwMode="auto">
              <a:xfrm rot="10800000">
                <a:off x="5744682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136</a:t>
                </a:r>
              </a:p>
            </p:txBody>
          </p:sp>
          <p:sp>
            <p:nvSpPr>
              <p:cNvPr id="246" name="TextBox 223"/>
              <p:cNvSpPr txBox="1">
                <a:spLocks noChangeArrowheads="1"/>
              </p:cNvSpPr>
              <p:nvPr/>
            </p:nvSpPr>
            <p:spPr bwMode="auto">
              <a:xfrm rot="10800000">
                <a:off x="5568375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132</a:t>
                </a:r>
              </a:p>
            </p:txBody>
          </p:sp>
          <p:sp>
            <p:nvSpPr>
              <p:cNvPr id="247" name="TextBox 224"/>
              <p:cNvSpPr txBox="1">
                <a:spLocks noChangeArrowheads="1"/>
              </p:cNvSpPr>
              <p:nvPr/>
            </p:nvSpPr>
            <p:spPr bwMode="auto">
              <a:xfrm rot="10800000">
                <a:off x="5392067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128</a:t>
                </a:r>
              </a:p>
            </p:txBody>
          </p:sp>
          <p:sp>
            <p:nvSpPr>
              <p:cNvPr id="248" name="TextBox 225"/>
              <p:cNvSpPr txBox="1">
                <a:spLocks noChangeArrowheads="1"/>
              </p:cNvSpPr>
              <p:nvPr/>
            </p:nvSpPr>
            <p:spPr bwMode="auto">
              <a:xfrm rot="10800000">
                <a:off x="5215758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124</a:t>
                </a:r>
              </a:p>
            </p:txBody>
          </p:sp>
          <p:sp>
            <p:nvSpPr>
              <p:cNvPr id="249" name="TextBox 226"/>
              <p:cNvSpPr txBox="1">
                <a:spLocks noChangeArrowheads="1"/>
              </p:cNvSpPr>
              <p:nvPr/>
            </p:nvSpPr>
            <p:spPr bwMode="auto">
              <a:xfrm rot="10800000">
                <a:off x="5039451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120</a:t>
                </a:r>
              </a:p>
            </p:txBody>
          </p:sp>
          <p:sp>
            <p:nvSpPr>
              <p:cNvPr id="250" name="TextBox 227"/>
              <p:cNvSpPr txBox="1">
                <a:spLocks noChangeArrowheads="1"/>
              </p:cNvSpPr>
              <p:nvPr/>
            </p:nvSpPr>
            <p:spPr bwMode="auto">
              <a:xfrm rot="10800000">
                <a:off x="4863143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116</a:t>
                </a:r>
              </a:p>
            </p:txBody>
          </p:sp>
          <p:sp>
            <p:nvSpPr>
              <p:cNvPr id="251" name="TextBox 228"/>
              <p:cNvSpPr txBox="1">
                <a:spLocks noChangeArrowheads="1"/>
              </p:cNvSpPr>
              <p:nvPr/>
            </p:nvSpPr>
            <p:spPr bwMode="auto">
              <a:xfrm rot="10800000">
                <a:off x="4686834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 dirty="0">
                    <a:latin typeface="+mj-lt"/>
                  </a:rPr>
                  <a:t>112</a:t>
                </a:r>
              </a:p>
            </p:txBody>
          </p:sp>
          <p:sp>
            <p:nvSpPr>
              <p:cNvPr id="252" name="TextBox 229"/>
              <p:cNvSpPr txBox="1">
                <a:spLocks noChangeArrowheads="1"/>
              </p:cNvSpPr>
              <p:nvPr/>
            </p:nvSpPr>
            <p:spPr bwMode="auto">
              <a:xfrm rot="10800000">
                <a:off x="4510526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108</a:t>
                </a:r>
              </a:p>
            </p:txBody>
          </p:sp>
          <p:sp>
            <p:nvSpPr>
              <p:cNvPr id="253" name="TextBox 230"/>
              <p:cNvSpPr txBox="1">
                <a:spLocks noChangeArrowheads="1"/>
              </p:cNvSpPr>
              <p:nvPr/>
            </p:nvSpPr>
            <p:spPr bwMode="auto">
              <a:xfrm rot="10800000">
                <a:off x="4334219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104</a:t>
                </a:r>
              </a:p>
            </p:txBody>
          </p:sp>
          <p:sp>
            <p:nvSpPr>
              <p:cNvPr id="254" name="TextBox 231"/>
              <p:cNvSpPr txBox="1">
                <a:spLocks noChangeArrowheads="1"/>
              </p:cNvSpPr>
              <p:nvPr/>
            </p:nvSpPr>
            <p:spPr bwMode="auto">
              <a:xfrm rot="10800000">
                <a:off x="4157911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100</a:t>
                </a:r>
              </a:p>
            </p:txBody>
          </p:sp>
          <p:sp>
            <p:nvSpPr>
              <p:cNvPr id="255" name="TextBox 232"/>
              <p:cNvSpPr txBox="1">
                <a:spLocks noChangeArrowheads="1"/>
              </p:cNvSpPr>
              <p:nvPr/>
            </p:nvSpPr>
            <p:spPr bwMode="auto">
              <a:xfrm rot="10800000">
                <a:off x="7037608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165</a:t>
                </a:r>
                <a:endParaRPr lang="en-US" sz="1333" baseline="30000">
                  <a:latin typeface="+mj-lt"/>
                </a:endParaRPr>
              </a:p>
            </p:txBody>
          </p:sp>
          <p:sp>
            <p:nvSpPr>
              <p:cNvPr id="256" name="TextBox 233"/>
              <p:cNvSpPr txBox="1">
                <a:spLocks noChangeArrowheads="1"/>
              </p:cNvSpPr>
              <p:nvPr/>
            </p:nvSpPr>
            <p:spPr bwMode="auto">
              <a:xfrm rot="10800000">
                <a:off x="6861300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161</a:t>
                </a:r>
              </a:p>
            </p:txBody>
          </p:sp>
          <p:sp>
            <p:nvSpPr>
              <p:cNvPr id="257" name="TextBox 234"/>
              <p:cNvSpPr txBox="1">
                <a:spLocks noChangeArrowheads="1"/>
              </p:cNvSpPr>
              <p:nvPr/>
            </p:nvSpPr>
            <p:spPr bwMode="auto">
              <a:xfrm rot="10800000">
                <a:off x="6684992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157</a:t>
                </a:r>
              </a:p>
            </p:txBody>
          </p:sp>
          <p:sp>
            <p:nvSpPr>
              <p:cNvPr id="258" name="TextBox 235"/>
              <p:cNvSpPr txBox="1">
                <a:spLocks noChangeArrowheads="1"/>
              </p:cNvSpPr>
              <p:nvPr/>
            </p:nvSpPr>
            <p:spPr bwMode="auto">
              <a:xfrm rot="10800000">
                <a:off x="6508683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153</a:t>
                </a:r>
              </a:p>
            </p:txBody>
          </p:sp>
          <p:sp>
            <p:nvSpPr>
              <p:cNvPr id="259" name="TextBox 236"/>
              <p:cNvSpPr txBox="1">
                <a:spLocks noChangeArrowheads="1"/>
              </p:cNvSpPr>
              <p:nvPr/>
            </p:nvSpPr>
            <p:spPr bwMode="auto">
              <a:xfrm rot="10800000">
                <a:off x="6332376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149</a:t>
                </a:r>
              </a:p>
            </p:txBody>
          </p:sp>
          <p:sp>
            <p:nvSpPr>
              <p:cNvPr id="260" name="TextBox 237"/>
              <p:cNvSpPr txBox="1">
                <a:spLocks noChangeArrowheads="1"/>
              </p:cNvSpPr>
              <p:nvPr/>
            </p:nvSpPr>
            <p:spPr bwMode="auto">
              <a:xfrm rot="10800000">
                <a:off x="2571141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64</a:t>
                </a:r>
              </a:p>
            </p:txBody>
          </p:sp>
          <p:sp>
            <p:nvSpPr>
              <p:cNvPr id="261" name="TextBox 238"/>
              <p:cNvSpPr txBox="1">
                <a:spLocks noChangeArrowheads="1"/>
              </p:cNvSpPr>
              <p:nvPr/>
            </p:nvSpPr>
            <p:spPr bwMode="auto">
              <a:xfrm rot="10800000">
                <a:off x="2394831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60</a:t>
                </a:r>
              </a:p>
            </p:txBody>
          </p:sp>
          <p:sp>
            <p:nvSpPr>
              <p:cNvPr id="262" name="TextBox 239"/>
              <p:cNvSpPr txBox="1">
                <a:spLocks noChangeArrowheads="1"/>
              </p:cNvSpPr>
              <p:nvPr/>
            </p:nvSpPr>
            <p:spPr bwMode="auto">
              <a:xfrm rot="10800000">
                <a:off x="2218522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56</a:t>
                </a:r>
              </a:p>
            </p:txBody>
          </p:sp>
          <p:sp>
            <p:nvSpPr>
              <p:cNvPr id="263" name="TextBox 240"/>
              <p:cNvSpPr txBox="1">
                <a:spLocks noChangeArrowheads="1"/>
              </p:cNvSpPr>
              <p:nvPr/>
            </p:nvSpPr>
            <p:spPr bwMode="auto">
              <a:xfrm rot="10800000">
                <a:off x="2042217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52</a:t>
                </a:r>
              </a:p>
            </p:txBody>
          </p:sp>
          <p:sp>
            <p:nvSpPr>
              <p:cNvPr id="264" name="TextBox 241"/>
              <p:cNvSpPr txBox="1">
                <a:spLocks noChangeArrowheads="1"/>
              </p:cNvSpPr>
              <p:nvPr/>
            </p:nvSpPr>
            <p:spPr bwMode="auto">
              <a:xfrm rot="10800000">
                <a:off x="1865907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48</a:t>
                </a:r>
              </a:p>
            </p:txBody>
          </p:sp>
          <p:sp>
            <p:nvSpPr>
              <p:cNvPr id="265" name="TextBox 242"/>
              <p:cNvSpPr txBox="1">
                <a:spLocks noChangeArrowheads="1"/>
              </p:cNvSpPr>
              <p:nvPr/>
            </p:nvSpPr>
            <p:spPr bwMode="auto">
              <a:xfrm rot="10800000">
                <a:off x="1689600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44</a:t>
                </a:r>
              </a:p>
            </p:txBody>
          </p:sp>
          <p:sp>
            <p:nvSpPr>
              <p:cNvPr id="266" name="TextBox 243"/>
              <p:cNvSpPr txBox="1">
                <a:spLocks noChangeArrowheads="1"/>
              </p:cNvSpPr>
              <p:nvPr/>
            </p:nvSpPr>
            <p:spPr bwMode="auto">
              <a:xfrm rot="10800000">
                <a:off x="1513293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40</a:t>
                </a:r>
              </a:p>
            </p:txBody>
          </p:sp>
          <p:sp>
            <p:nvSpPr>
              <p:cNvPr id="267" name="TextBox 244"/>
              <p:cNvSpPr txBox="1">
                <a:spLocks noChangeArrowheads="1"/>
              </p:cNvSpPr>
              <p:nvPr/>
            </p:nvSpPr>
            <p:spPr bwMode="auto">
              <a:xfrm rot="10800000">
                <a:off x="1336984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36</a:t>
                </a:r>
              </a:p>
            </p:txBody>
          </p:sp>
          <p:sp>
            <p:nvSpPr>
              <p:cNvPr id="268" name="TextBox 265"/>
              <p:cNvSpPr txBox="1">
                <a:spLocks noChangeArrowheads="1"/>
              </p:cNvSpPr>
              <p:nvPr/>
            </p:nvSpPr>
            <p:spPr bwMode="auto">
              <a:xfrm>
                <a:off x="342415" y="1701621"/>
                <a:ext cx="897148" cy="22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sz="1333" dirty="0">
                    <a:latin typeface="+mj-lt"/>
                  </a:rPr>
                  <a:t>Channel #</a:t>
                </a:r>
              </a:p>
            </p:txBody>
          </p:sp>
          <p:sp>
            <p:nvSpPr>
              <p:cNvPr id="269" name="TextBox 266"/>
              <p:cNvSpPr txBox="1">
                <a:spLocks noChangeArrowheads="1"/>
              </p:cNvSpPr>
              <p:nvPr/>
            </p:nvSpPr>
            <p:spPr bwMode="auto">
              <a:xfrm>
                <a:off x="1329926" y="2991692"/>
                <a:ext cx="705991" cy="2461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133" b="1" dirty="0">
                    <a:latin typeface="+mj-lt"/>
                  </a:rPr>
                  <a:t>UNII-1</a:t>
                </a:r>
              </a:p>
            </p:txBody>
          </p:sp>
          <p:sp>
            <p:nvSpPr>
              <p:cNvPr id="270" name="TextBox 266"/>
              <p:cNvSpPr txBox="1">
                <a:spLocks noChangeArrowheads="1"/>
              </p:cNvSpPr>
              <p:nvPr/>
            </p:nvSpPr>
            <p:spPr bwMode="auto">
              <a:xfrm>
                <a:off x="2055946" y="2991692"/>
                <a:ext cx="861945" cy="2461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133" b="1" dirty="0">
                    <a:latin typeface="+mj-lt"/>
                  </a:rPr>
                  <a:t>UNII-2</a:t>
                </a:r>
              </a:p>
            </p:txBody>
          </p:sp>
          <p:sp>
            <p:nvSpPr>
              <p:cNvPr id="271" name="TextBox 266"/>
              <p:cNvSpPr txBox="1">
                <a:spLocks noChangeArrowheads="1"/>
              </p:cNvSpPr>
              <p:nvPr/>
            </p:nvSpPr>
            <p:spPr bwMode="auto">
              <a:xfrm>
                <a:off x="3975205" y="2976895"/>
                <a:ext cx="2231726" cy="2461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133" b="1" dirty="0">
                    <a:latin typeface="+mj-lt"/>
                  </a:rPr>
                  <a:t>UNII-2 Extended</a:t>
                </a:r>
              </a:p>
            </p:txBody>
          </p:sp>
          <p:sp>
            <p:nvSpPr>
              <p:cNvPr id="272" name="TextBox 266"/>
              <p:cNvSpPr txBox="1">
                <a:spLocks noChangeArrowheads="1"/>
              </p:cNvSpPr>
              <p:nvPr/>
            </p:nvSpPr>
            <p:spPr bwMode="auto">
              <a:xfrm>
                <a:off x="6206930" y="2976895"/>
                <a:ext cx="883110" cy="2461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133" b="1" dirty="0">
                    <a:latin typeface="+mj-lt"/>
                  </a:rPr>
                  <a:t>UNII-3</a:t>
                </a:r>
              </a:p>
            </p:txBody>
          </p:sp>
          <p:sp>
            <p:nvSpPr>
              <p:cNvPr id="273" name="TextBox 266"/>
              <p:cNvSpPr txBox="1">
                <a:spLocks noChangeArrowheads="1"/>
              </p:cNvSpPr>
              <p:nvPr/>
            </p:nvSpPr>
            <p:spPr bwMode="auto">
              <a:xfrm>
                <a:off x="1682921" y="3153612"/>
                <a:ext cx="7059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5250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MHz</a:t>
                </a:r>
              </a:p>
            </p:txBody>
          </p:sp>
          <p:sp>
            <p:nvSpPr>
              <p:cNvPr id="274" name="TextBox 266"/>
              <p:cNvSpPr txBox="1">
                <a:spLocks noChangeArrowheads="1"/>
              </p:cNvSpPr>
              <p:nvPr/>
            </p:nvSpPr>
            <p:spPr bwMode="auto">
              <a:xfrm>
                <a:off x="2565411" y="3153612"/>
                <a:ext cx="704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5350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MHz</a:t>
                </a:r>
              </a:p>
            </p:txBody>
          </p:sp>
          <p:sp>
            <p:nvSpPr>
              <p:cNvPr id="275" name="TextBox 266"/>
              <p:cNvSpPr txBox="1">
                <a:spLocks noChangeArrowheads="1"/>
              </p:cNvSpPr>
              <p:nvPr/>
            </p:nvSpPr>
            <p:spPr bwMode="auto">
              <a:xfrm>
                <a:off x="3622938" y="3153612"/>
                <a:ext cx="7045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5470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MHz</a:t>
                </a:r>
              </a:p>
            </p:txBody>
          </p:sp>
          <p:sp>
            <p:nvSpPr>
              <p:cNvPr id="276" name="TextBox 266"/>
              <p:cNvSpPr txBox="1">
                <a:spLocks noChangeArrowheads="1"/>
              </p:cNvSpPr>
              <p:nvPr/>
            </p:nvSpPr>
            <p:spPr bwMode="auto">
              <a:xfrm>
                <a:off x="5856146" y="3153612"/>
                <a:ext cx="704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5725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j-lt"/>
                  </a:rPr>
                  <a:t>MHz</a:t>
                </a:r>
              </a:p>
            </p:txBody>
          </p:sp>
          <p:sp>
            <p:nvSpPr>
              <p:cNvPr id="277" name="TextBox 224"/>
              <p:cNvSpPr txBox="1">
                <a:spLocks noChangeArrowheads="1"/>
              </p:cNvSpPr>
              <p:nvPr/>
            </p:nvSpPr>
            <p:spPr bwMode="auto">
              <a:xfrm rot="10800000">
                <a:off x="3981602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96</a:t>
                </a:r>
              </a:p>
            </p:txBody>
          </p:sp>
          <p:sp>
            <p:nvSpPr>
              <p:cNvPr id="278" name="TextBox 225"/>
              <p:cNvSpPr txBox="1">
                <a:spLocks noChangeArrowheads="1"/>
              </p:cNvSpPr>
              <p:nvPr/>
            </p:nvSpPr>
            <p:spPr bwMode="auto">
              <a:xfrm rot="10800000">
                <a:off x="3805296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92</a:t>
                </a:r>
              </a:p>
            </p:txBody>
          </p:sp>
          <p:sp>
            <p:nvSpPr>
              <p:cNvPr id="279" name="TextBox 226"/>
              <p:cNvSpPr txBox="1">
                <a:spLocks noChangeArrowheads="1"/>
              </p:cNvSpPr>
              <p:nvPr/>
            </p:nvSpPr>
            <p:spPr bwMode="auto">
              <a:xfrm rot="10800000">
                <a:off x="3628987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88</a:t>
                </a:r>
              </a:p>
            </p:txBody>
          </p:sp>
          <p:sp>
            <p:nvSpPr>
              <p:cNvPr id="280" name="TextBox 227"/>
              <p:cNvSpPr txBox="1">
                <a:spLocks noChangeArrowheads="1"/>
              </p:cNvSpPr>
              <p:nvPr/>
            </p:nvSpPr>
            <p:spPr bwMode="auto">
              <a:xfrm rot="10800000">
                <a:off x="3452679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84</a:t>
                </a:r>
              </a:p>
            </p:txBody>
          </p:sp>
          <p:sp>
            <p:nvSpPr>
              <p:cNvPr id="281" name="TextBox 228"/>
              <p:cNvSpPr txBox="1">
                <a:spLocks noChangeArrowheads="1"/>
              </p:cNvSpPr>
              <p:nvPr/>
            </p:nvSpPr>
            <p:spPr bwMode="auto">
              <a:xfrm rot="10800000">
                <a:off x="3276370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80</a:t>
                </a:r>
              </a:p>
            </p:txBody>
          </p:sp>
          <p:sp>
            <p:nvSpPr>
              <p:cNvPr id="282" name="TextBox 229"/>
              <p:cNvSpPr txBox="1">
                <a:spLocks noChangeArrowheads="1"/>
              </p:cNvSpPr>
              <p:nvPr/>
            </p:nvSpPr>
            <p:spPr bwMode="auto">
              <a:xfrm rot="10800000">
                <a:off x="3100063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76</a:t>
                </a:r>
              </a:p>
            </p:txBody>
          </p:sp>
          <p:sp>
            <p:nvSpPr>
              <p:cNvPr id="283" name="TextBox 230"/>
              <p:cNvSpPr txBox="1">
                <a:spLocks noChangeArrowheads="1"/>
              </p:cNvSpPr>
              <p:nvPr/>
            </p:nvSpPr>
            <p:spPr bwMode="auto">
              <a:xfrm rot="10800000">
                <a:off x="2923755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72</a:t>
                </a:r>
              </a:p>
            </p:txBody>
          </p:sp>
          <p:sp>
            <p:nvSpPr>
              <p:cNvPr id="284" name="TextBox 231"/>
              <p:cNvSpPr txBox="1">
                <a:spLocks noChangeArrowheads="1"/>
              </p:cNvSpPr>
              <p:nvPr/>
            </p:nvSpPr>
            <p:spPr bwMode="auto">
              <a:xfrm rot="10800000">
                <a:off x="2747446" y="1654668"/>
                <a:ext cx="153841" cy="2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48768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333">
                    <a:latin typeface="+mj-lt"/>
                  </a:rPr>
                  <a:t>68</a:t>
                </a:r>
              </a:p>
            </p:txBody>
          </p:sp>
          <p:cxnSp>
            <p:nvCxnSpPr>
              <p:cNvPr id="285" name="Straight Connector 127"/>
              <p:cNvCxnSpPr>
                <a:cxnSpLocks noChangeShapeType="1"/>
                <a:stCxn id="241" idx="0"/>
              </p:cNvCxnSpPr>
              <p:nvPr/>
            </p:nvCxnSpPr>
            <p:spPr bwMode="auto">
              <a:xfrm flipV="1">
                <a:off x="7090172" y="1877595"/>
                <a:ext cx="2" cy="127601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Straight Connector 96"/>
              <p:cNvCxnSpPr>
                <a:cxnSpLocks noChangeShapeType="1"/>
                <a:stCxn id="276" idx="0"/>
                <a:endCxn id="243" idx="0"/>
              </p:cNvCxnSpPr>
              <p:nvPr/>
            </p:nvCxnSpPr>
            <p:spPr bwMode="auto">
              <a:xfrm flipH="1" flipV="1">
                <a:off x="6174219" y="1913618"/>
                <a:ext cx="34193" cy="1239993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7" name="Straight Connector 95"/>
              <p:cNvCxnSpPr>
                <a:cxnSpLocks noChangeShapeType="1"/>
                <a:stCxn id="275" idx="0"/>
                <a:endCxn id="277" idx="3"/>
              </p:cNvCxnSpPr>
              <p:nvPr/>
            </p:nvCxnSpPr>
            <p:spPr bwMode="auto">
              <a:xfrm flipV="1">
                <a:off x="3975205" y="1784143"/>
                <a:ext cx="6397" cy="1369469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8" name="Straight Connector 98"/>
              <p:cNvCxnSpPr>
                <a:cxnSpLocks noChangeShapeType="1"/>
                <a:stCxn id="273" idx="0"/>
                <a:endCxn id="263" idx="3"/>
              </p:cNvCxnSpPr>
              <p:nvPr/>
            </p:nvCxnSpPr>
            <p:spPr bwMode="auto">
              <a:xfrm flipV="1">
                <a:off x="2035917" y="1784143"/>
                <a:ext cx="6301" cy="1369469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9" name="Straight Connector 94"/>
              <p:cNvCxnSpPr>
                <a:cxnSpLocks noChangeShapeType="1"/>
                <a:stCxn id="274" idx="0"/>
                <a:endCxn id="284" idx="1"/>
              </p:cNvCxnSpPr>
              <p:nvPr/>
            </p:nvCxnSpPr>
            <p:spPr bwMode="auto">
              <a:xfrm flipH="1" flipV="1">
                <a:off x="2901287" y="1784143"/>
                <a:ext cx="16391" cy="1369469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8647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60" grpId="0"/>
      <p:bldP spid="161" grpId="0"/>
      <p:bldP spid="162" grpId="0"/>
      <p:bldP spid="163" grpId="0" animBg="1"/>
      <p:bldP spid="1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smtClean="0"/>
              <a:t>Some 802.11ac Rx Sensitivity</a:t>
            </a:r>
            <a:r>
              <a:rPr lang="en-US" smtClean="0"/>
              <a:t/>
            </a:r>
            <a:br>
              <a:rPr lang="en-US" smtClean="0"/>
            </a:br>
            <a:endParaRPr lang="en-US" sz="14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78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783">
                <a:defRPr/>
              </a:pPr>
              <a:t>35</a:t>
            </a:fld>
            <a:endParaRPr lang="en-US" kern="0" dirty="0">
              <a:solidFill>
                <a:srgbClr val="59595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5823" y="1474937"/>
          <a:ext cx="9356704" cy="31158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86175"/>
                <a:gridCol w="1860839"/>
                <a:gridCol w="1431337"/>
                <a:gridCol w="1559451"/>
                <a:gridCol w="1559451"/>
                <a:gridCol w="1559451"/>
              </a:tblGrid>
              <a:tr h="902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-107" charset="0"/>
                        </a:rPr>
                        <a:t>MCS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sym typeface="Arial" pitchFamily="-107" charset="0"/>
                        </a:rPr>
                        <a:t>Channel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sym typeface="Arial" pitchFamily="-107" charset="0"/>
                        </a:rPr>
                        <a:t>SS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Data Rate (NGI)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RSSI Min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  <a:defRPr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SNR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65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76.5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17.5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40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135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74.5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19.5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80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292.5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71.5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22.5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195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40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405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23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7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80 MHz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1053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63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B9E4"/>
                        </a:buClr>
                        <a:buSzPct val="100000"/>
                        <a:buFont typeface="Wingdings" pitchFamily="-107" charset="2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itchFamily="-107" charset="0"/>
                          <a:ea typeface="Apple LiGothic Medium" pitchFamily="-107" charset="-120"/>
                          <a:cs typeface="Apple LiGothic Medium" pitchFamily="-107" charset="-120"/>
                          <a:sym typeface="Arial" pitchFamily="-107" charset="0"/>
                        </a:rPr>
                        <a:t>31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itchFamily="-107" charset="0"/>
                        <a:ea typeface="Apple LiGothic Medium" pitchFamily="-107" charset="-120"/>
                        <a:cs typeface="Apple LiGothic Medium" pitchFamily="-107" charset="-120"/>
                        <a:sym typeface="Arial" pitchFamily="-107" charset="0"/>
                      </a:endParaRPr>
                    </a:p>
                  </a:txBody>
                  <a:tcPr marL="91489" marR="91489" anchor="ctr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824" y="4711340"/>
            <a:ext cx="9323386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You need 5 dB more to read a 80 MHz 1SS signal than to read a 20 MHz 1SS signal</a:t>
            </a:r>
          </a:p>
          <a:p>
            <a:r>
              <a:rPr lang="en-US" sz="1867" dirty="0"/>
              <a:t>You need 8 dB more to read a 80 MHz 3SS signal than to read a 20 MHz 3SS signal</a:t>
            </a:r>
          </a:p>
          <a:p>
            <a:r>
              <a:rPr lang="en-US" sz="1867" dirty="0"/>
              <a:t>You need 8.5 dB more to read a 80 MHz 3SS signal than to read a 80 MHz 1SS signal</a:t>
            </a:r>
          </a:p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1621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4400" b="0" i="0" u="none" strike="noStrike" cap="none" baseline="0" dirty="0" smtClean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rPr>
              <a:t>What else will you learn?</a:t>
            </a:r>
            <a:endParaRPr lang="en-US" sz="4400" b="0" i="0" u="none" strike="noStrike" cap="none" baseline="0" dirty="0">
              <a:solidFill>
                <a:srgbClr val="008B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3389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about MU-MIMO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choose an antenna	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perform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site survey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configure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troubleshoot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aseline="0" dirty="0" smtClean="0"/>
              <a:t>And much more….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i.ytimg.com/vi/210ySAi31b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56" y="3888004"/>
            <a:ext cx="5199644" cy="2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95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 Multipath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" y="1934026"/>
            <a:ext cx="5186349" cy="429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:\Workdoc_archives\Meraki_alpha_RTP\Install_pictures\WP_20141019_13_44_24_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79" y="247300"/>
            <a:ext cx="4230816" cy="23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95" y="2710800"/>
            <a:ext cx="4467205" cy="35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akhter\Pictures\Microsoft Clip Organizer\search_1068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287">
            <a:off x="751818" y="4316835"/>
            <a:ext cx="2978965" cy="29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83605">
            <a:off x="2262969" y="5431332"/>
            <a:ext cx="995785" cy="35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b="1" dirty="0">
                <a:solidFill>
                  <a:srgbClr val="489542"/>
                </a:solidFill>
              </a:rPr>
              <a:t>m9 ss2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382933" y="2980267"/>
            <a:ext cx="355600" cy="194733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endParaRPr lang="en-US" sz="1867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19478" y="4826000"/>
            <a:ext cx="1211721" cy="296333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endParaRPr lang="en-US" sz="1867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10" y="1932753"/>
            <a:ext cx="4428325" cy="414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Without Multipath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3" name="Picture 3" descr="C:\Users\aakhter\Pictures\Microsoft Clip Organizer\search_1068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287">
            <a:off x="390574" y="4060952"/>
            <a:ext cx="2978965" cy="29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83605">
            <a:off x="1901725" y="5175449"/>
            <a:ext cx="995785" cy="35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b="1" dirty="0">
                <a:solidFill>
                  <a:srgbClr val="489542"/>
                </a:solidFill>
              </a:rPr>
              <a:t>m9 ss1</a:t>
            </a:r>
          </a:p>
        </p:txBody>
      </p:sp>
      <p:pic>
        <p:nvPicPr>
          <p:cNvPr id="15" name="Content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53" y="2012779"/>
            <a:ext cx="2366600" cy="4109627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94" y="468722"/>
            <a:ext cx="4127933" cy="32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0362" y="4224719"/>
            <a:ext cx="4086375" cy="609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/>
              <a:t>Outdoor, multipath is not enough </a:t>
            </a:r>
            <a:br>
              <a:rPr lang="en-US" sz="1867" dirty="0"/>
            </a:br>
            <a:r>
              <a:rPr lang="en-US" sz="1867" dirty="0"/>
              <a:t>for the phone to differentiate streams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459133" y="618067"/>
            <a:ext cx="355600" cy="194733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endParaRPr lang="en-US" sz="1867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95678" y="2421467"/>
            <a:ext cx="1211721" cy="296333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endParaRPr lang="en-US" sz="1867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4400" b="0" i="0" u="none" strike="noStrike" cap="none" baseline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rPr>
              <a:t>Additional Resources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46443" cy="313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dirty="0"/>
              <a:t>Jerome Henry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Verdana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jhenry@ieee.org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>
              <a:buSzPct val="100000"/>
              <a:buFont typeface="Verdana"/>
            </a:pPr>
            <a:r>
              <a:rPr lang="en-US" dirty="0"/>
              <a:t>Website: http://wirelessccie.blogspot.com.co/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Verdana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Facebook: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no, sorry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Verdana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Twitter: #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wirelessccie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Verdana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GitHub: nope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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4400" b="0" i="0" u="none" strike="noStrike" cap="none" baseline="0" dirty="0" smtClean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rPr>
              <a:t>CCNA Wireless v3.0</a:t>
            </a:r>
            <a:endParaRPr lang="en-US" sz="4400" b="0" i="0" u="none" strike="noStrike" cap="none" baseline="0" dirty="0">
              <a:solidFill>
                <a:srgbClr val="008B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3389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RF fundamentals (</a:t>
            </a:r>
            <a:r>
              <a:rPr lang="en-US" sz="2800" b="0" i="0" u="none" strike="noStrike" cap="none" baseline="0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13%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Waves, RSSI/SNR, dB, antennas</a:t>
            </a:r>
            <a:br>
              <a:rPr lang="en-US" sz="2000" dirty="0" smtClean="0"/>
            </a:br>
            <a:endParaRPr lang="en-US" sz="2000" b="0" i="0" u="none" strike="noStrike" cap="none" baseline="0" dirty="0" smtClean="0">
              <a:solidFill>
                <a:schemeClr val="dk1"/>
              </a:solidFill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802.11 fundamentals (</a:t>
            </a:r>
            <a:r>
              <a:rPr lang="en-US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IEEE, WFA, FCC/ETSI/Others, 802.11a/b/g/n/ac, frames, topologies</a:t>
            </a:r>
            <a:br>
              <a:rPr lang="en-US" sz="2000" dirty="0" smtClean="0"/>
            </a:br>
            <a:endParaRPr lang="en-US" sz="2000" dirty="0" smtClean="0"/>
          </a:p>
          <a:p>
            <a:pPr lvl="0" indent="-228600">
              <a:spcBef>
                <a:spcPts val="0"/>
              </a:spcBef>
              <a:buSzPct val="100000"/>
            </a:pPr>
            <a:r>
              <a:rPr lang="en-US" dirty="0"/>
              <a:t>Implementing a Wireless </a:t>
            </a:r>
            <a:r>
              <a:rPr lang="en-US" dirty="0" smtClean="0"/>
              <a:t>Network (</a:t>
            </a:r>
            <a:r>
              <a:rPr lang="en-US" dirty="0" smtClean="0">
                <a:solidFill>
                  <a:srgbClr val="C00000"/>
                </a:solidFill>
              </a:rPr>
              <a:t>16%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Centralized,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Converged Access, Cloud</a:t>
            </a:r>
            <a:r>
              <a:rPr lang="en-US" sz="2000" dirty="0" smtClean="0"/>
              <a:t>, components, AP/WLC management options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11052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in there, what’s new from v2.0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906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38200" y="15372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4400" b="0" i="0" u="none" strike="noStrike" cap="none" baseline="0" dirty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375" y="1450525"/>
            <a:ext cx="12005400" cy="1481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Sign-up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more webcasts at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pearsonitcertification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/webcasts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Connect with </a:t>
            </a:r>
            <a:r>
              <a:rPr lang="en-US" sz="2400" dirty="0"/>
              <a:t>Pearson IT Certification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</a:t>
            </a:r>
            <a:r>
              <a:rPr lang="en-US" sz="2400" dirty="0"/>
              <a:t> </a:t>
            </a:r>
            <a:r>
              <a:rPr lang="en-US" sz="2400" b="0" i="0" u="sng" strike="noStrike" cap="none" baseline="0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pearsonitcertification</a:t>
            </a:r>
            <a:r>
              <a:rPr lang="en-US" sz="2400" b="0" i="0" u="sng" strike="noStrike" cap="none" baseline="0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/community</a:t>
            </a:r>
            <a:endParaRPr lang="en-US" sz="2400" b="0" i="0" u="sng" strike="noStrike" cap="none" baseline="0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4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53" y="3054284"/>
            <a:ext cx="5631109" cy="358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3025" y="5945125"/>
            <a:ext cx="3467300" cy="2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8B5D"/>
              </a:buClr>
              <a:buSzPct val="25000"/>
              <a:buFont typeface="Verdana"/>
              <a:buNone/>
            </a:pPr>
            <a:r>
              <a:rPr lang="en-US" sz="4400" b="0" i="0" u="none" strike="noStrike" cap="none" baseline="0" dirty="0" smtClean="0">
                <a:solidFill>
                  <a:srgbClr val="008B5D"/>
                </a:solidFill>
                <a:latin typeface="Verdana"/>
                <a:ea typeface="Verdana"/>
                <a:cs typeface="Verdana"/>
                <a:sym typeface="Verdana"/>
              </a:rPr>
              <a:t>CCNA Wireless v3.0</a:t>
            </a:r>
            <a:endParaRPr lang="en-US" sz="4400" b="0" i="0" u="none" strike="noStrike" cap="none" baseline="0" dirty="0">
              <a:solidFill>
                <a:srgbClr val="008B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3389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  <a:buSzPct val="100000"/>
            </a:pPr>
            <a:r>
              <a:rPr lang="en-US" dirty="0"/>
              <a:t>Operating a Wireless </a:t>
            </a:r>
            <a:r>
              <a:rPr lang="en-US" dirty="0" smtClean="0"/>
              <a:t>Network (</a:t>
            </a:r>
            <a:r>
              <a:rPr lang="en-US" dirty="0" smtClean="0">
                <a:solidFill>
                  <a:srgbClr val="C00000"/>
                </a:solidFill>
              </a:rPr>
              <a:t>20%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WLC setup, AP, WLAN, code, configuration management</a:t>
            </a:r>
            <a:br>
              <a:rPr lang="en-US" sz="2000" dirty="0" smtClean="0"/>
            </a:br>
            <a:endParaRPr lang="en-US" sz="2000" dirty="0"/>
          </a:p>
          <a:p>
            <a:pPr lvl="0" indent="-228600">
              <a:spcBef>
                <a:spcPts val="0"/>
              </a:spcBef>
              <a:buSzPct val="100000"/>
            </a:pPr>
            <a:r>
              <a:rPr lang="en-US" dirty="0"/>
              <a:t>Configuration of Client </a:t>
            </a:r>
            <a:r>
              <a:rPr lang="en-US" dirty="0" smtClean="0"/>
              <a:t>Connectivity (</a:t>
            </a:r>
            <a:r>
              <a:rPr lang="en-US" dirty="0" smtClean="0">
                <a:solidFill>
                  <a:srgbClr val="C00000"/>
                </a:solidFill>
              </a:rPr>
              <a:t>16%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Windows, Apple OS X, IOS, Android</a:t>
            </a:r>
            <a:br>
              <a:rPr lang="en-US" sz="2000" dirty="0" smtClean="0"/>
            </a:br>
            <a:endParaRPr lang="en-US" sz="2000" dirty="0"/>
          </a:p>
          <a:p>
            <a:pPr lvl="0" indent="-228600">
              <a:spcBef>
                <a:spcPts val="0"/>
              </a:spcBef>
              <a:buSzPct val="100000"/>
            </a:pPr>
            <a:r>
              <a:rPr lang="en-US" dirty="0"/>
              <a:t>Performing Client Connectivity </a:t>
            </a:r>
            <a:r>
              <a:rPr lang="en-US" dirty="0" smtClean="0"/>
              <a:t>Troubleshooting (</a:t>
            </a:r>
            <a:r>
              <a:rPr lang="en-US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/>
              <a:t>AP, WLAN, switch </a:t>
            </a:r>
            <a:r>
              <a:rPr lang="en-US" sz="2000" dirty="0" err="1" smtClean="0"/>
              <a:t>configs</a:t>
            </a:r>
            <a:r>
              <a:rPr lang="en-US" sz="2000" dirty="0" smtClean="0"/>
              <a:t>, logs, UI screens</a:t>
            </a:r>
            <a:br>
              <a:rPr lang="en-US" sz="2000" dirty="0" smtClean="0"/>
            </a:br>
            <a:endParaRPr lang="en-US" sz="2000" dirty="0" smtClean="0"/>
          </a:p>
          <a:p>
            <a:pPr indent="-228600">
              <a:spcBef>
                <a:spcPts val="0"/>
              </a:spcBef>
              <a:buSzPct val="100000"/>
            </a:pPr>
            <a:r>
              <a:rPr lang="en-US" dirty="0" smtClean="0"/>
              <a:t>Site Survey Process (</a:t>
            </a:r>
            <a:r>
              <a:rPr lang="en-US" dirty="0" smtClean="0">
                <a:solidFill>
                  <a:srgbClr val="C00000"/>
                </a:solidFill>
              </a:rPr>
              <a:t>9%</a:t>
            </a:r>
            <a:r>
              <a:rPr lang="en-US" dirty="0" smtClean="0"/>
              <a:t>)</a:t>
            </a:r>
          </a:p>
          <a:p>
            <a:pPr lvl="1" indent="-228600"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Site survey types, tools and processes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11052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in there, what’s new from v2.0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9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IOS-XE</a:t>
            </a:r>
            <a:r>
              <a:rPr lang="en-US" dirty="0"/>
              <a:t>, AireOS, Converged Access, Centralized architectures, </a:t>
            </a:r>
            <a:r>
              <a:rPr lang="en-US" dirty="0" err="1"/>
              <a:t>PoA</a:t>
            </a:r>
            <a:r>
              <a:rPr lang="en-US" dirty="0"/>
              <a:t>, </a:t>
            </a:r>
            <a:r>
              <a:rPr lang="en-US" dirty="0" err="1"/>
              <a:t>PoP</a:t>
            </a:r>
            <a:r>
              <a:rPr lang="en-US" dirty="0"/>
              <a:t>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differences? How much do you need to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 Control Options</a:t>
            </a:r>
            <a:endParaRPr lang="en-US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7274539" y="1775729"/>
            <a:ext cx="152798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Autonomous</a:t>
            </a:r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51" y="3082356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 Control Options</a:t>
            </a:r>
            <a:endParaRPr lang="en-US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4368801" y="1558015"/>
            <a:ext cx="19543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Controller-based</a:t>
            </a:r>
          </a:p>
        </p:txBody>
      </p:sp>
      <p:pic>
        <p:nvPicPr>
          <p:cNvPr id="1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12" y="28646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12" y="30678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12" y="32710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2" y="34742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12" y="36774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12" y="38806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12" y="40838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2" y="42870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12" y="44902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12" y="46934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12" y="48966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coffey\AppData\Local\Temp\Rar$DRa0.403\30001_Device_access_point_default_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2" y="509984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ecoffey\AppData\Local\Temp\Rar$DRa0.427\Wireless LAN Controller\Png\Default\Wireless-LAN-Controller_default_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49" y="2830427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7602313" y="3271041"/>
            <a:ext cx="2573975" cy="325120"/>
          </a:xfrm>
          <a:prstGeom prst="straightConnector1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 rot="21170182">
            <a:off x="8276791" y="3041513"/>
            <a:ext cx="122501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C000"/>
                </a:solidFill>
              </a:rPr>
              <a:t>CAPWAP</a:t>
            </a:r>
          </a:p>
        </p:txBody>
      </p:sp>
    </p:spTree>
    <p:extLst>
      <p:ext uri="{BB962C8B-B14F-4D97-AF65-F5344CB8AC3E}">
        <p14:creationId xmlns:p14="http://schemas.microsoft.com/office/powerpoint/2010/main" val="21625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89985"/>
            <a:ext cx="11351684" cy="1020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Controller as a Function</a:t>
            </a:r>
            <a:endParaRPr lang="en-US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902767" y="1703158"/>
            <a:ext cx="3097323" cy="1528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AP</a:t>
            </a:r>
          </a:p>
          <a:p>
            <a:r>
              <a:rPr lang="en-US" sz="1867" dirty="0"/>
              <a:t>Router</a:t>
            </a:r>
          </a:p>
          <a:p>
            <a:r>
              <a:rPr lang="en-US" sz="1867" dirty="0"/>
              <a:t>Appliance (physical, virtual)</a:t>
            </a:r>
          </a:p>
          <a:p>
            <a:r>
              <a:rPr lang="en-US" sz="1867" dirty="0"/>
              <a:t>Switch</a:t>
            </a:r>
          </a:p>
          <a:p>
            <a:r>
              <a:rPr lang="en-US" sz="1867" dirty="0"/>
              <a:t>Cloud </a:t>
            </a:r>
          </a:p>
        </p:txBody>
      </p:sp>
    </p:spTree>
    <p:extLst>
      <p:ext uri="{BB962C8B-B14F-4D97-AF65-F5344CB8AC3E}">
        <p14:creationId xmlns:p14="http://schemas.microsoft.com/office/powerpoint/2010/main" val="21408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1003</Words>
  <Application>Microsoft Office PowerPoint</Application>
  <PresentationFormat>Widescreen</PresentationFormat>
  <Paragraphs>310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Apple LiGothic Medium</vt:lpstr>
      <vt:lpstr>Arial</vt:lpstr>
      <vt:lpstr>Bradley Hand ITC</vt:lpstr>
      <vt:lpstr>Calibri</vt:lpstr>
      <vt:lpstr>Verdana</vt:lpstr>
      <vt:lpstr>Wingdings</vt:lpstr>
      <vt:lpstr>Office Theme</vt:lpstr>
      <vt:lpstr>Pearson Webcast Series</vt:lpstr>
      <vt:lpstr>About Us</vt:lpstr>
      <vt:lpstr>New CCNA Wireless: Learn the topics and the architectures</vt:lpstr>
      <vt:lpstr>CCNA Wireless v3.0</vt:lpstr>
      <vt:lpstr>CCNA Wireless v3.0</vt:lpstr>
      <vt:lpstr>IOS-XE, AireOS, Converged Access, Centralized architectures, PoA, PoP…</vt:lpstr>
      <vt:lpstr>AP Control Options</vt:lpstr>
      <vt:lpstr>AP Control Options</vt:lpstr>
      <vt:lpstr>Controller as a Function</vt:lpstr>
      <vt:lpstr>APs and Controllers</vt:lpstr>
      <vt:lpstr>FlexConnect</vt:lpstr>
      <vt:lpstr>Cloud (Meraki)</vt:lpstr>
      <vt:lpstr>APs and Controllers</vt:lpstr>
      <vt:lpstr>APs and Controllers</vt:lpstr>
      <vt:lpstr>APs and Controllers</vt:lpstr>
      <vt:lpstr>Mobility Agent</vt:lpstr>
      <vt:lpstr>Mobility Controller</vt:lpstr>
      <vt:lpstr>MA, MC</vt:lpstr>
      <vt:lpstr>MA, MC</vt:lpstr>
      <vt:lpstr>What about PoA, PoP?…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802.11 fundamentals</vt:lpstr>
      <vt:lpstr>802.11n/802.11ac 20 MHz</vt:lpstr>
      <vt:lpstr>802.11n/802.11ac 40 MHz</vt:lpstr>
      <vt:lpstr>802.11ac 80 MHz</vt:lpstr>
      <vt:lpstr>802.11ac 160 MHz</vt:lpstr>
      <vt:lpstr>Is spectrum available for wide channels?  Not yet, but it is coming</vt:lpstr>
      <vt:lpstr>Some 802.11ac Rx Sensitivity </vt:lpstr>
      <vt:lpstr>What else will you learn?</vt:lpstr>
      <vt:lpstr>With Multipath</vt:lpstr>
      <vt:lpstr>Without Multipath</vt:lpstr>
      <vt:lpstr>Additional Resources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Webcast Series</dc:title>
  <dc:creator>Jerome Henry (jerhenry)</dc:creator>
  <cp:lastModifiedBy>King, Ronda</cp:lastModifiedBy>
  <cp:revision>16</cp:revision>
  <dcterms:modified xsi:type="dcterms:W3CDTF">2015-12-08T19:30:28Z</dcterms:modified>
</cp:coreProperties>
</file>